
<file path=[Content_Types].xml><?xml version="1.0" encoding="utf-8"?>
<Types xmlns="http://schemas.openxmlformats.org/package/2006/content-types">
  <Default Extension="rels" ContentType="application/vnd.openxmlformats-package.relationships+xml"/>
  <Override PartName="/ppt/slideLayouts/slideLayout1.xml" ContentType="application/vnd.openxmlformats-officedocument.presentationml.slideLayout+xml"/>
  <Default Extension="png" ContentType="image/png"/>
  <Default Extension="jpeg" ContentType="image/jpeg"/>
  <Default Extension="xml" ContentType="application/xml"/>
  <Override PartName="/ppt/slideLayouts/slideLayout16.xml" ContentType="application/vnd.openxmlformats-officedocument.presentationml.slideLayout+xml"/>
  <Override PartName="/ppt/tableStyles.xml" ContentType="application/vnd.openxmlformats-officedocument.presentationml.tableStyles+xml"/>
  <Override PartName="/ppt/slideLayouts/slideLayout8.xml" ContentType="application/vnd.openxmlformats-officedocument.presentationml.slideLayout+xml"/>
  <Override PartName="/ppt/slideLayouts/slideLayout14.xml" ContentType="application/vnd.openxmlformats-officedocument.presentationml.slideLayout+xml"/>
  <Override PartName="/ppt/slideLayouts/slideLayout6.xml" ContentType="application/vnd.openxmlformats-officedocument.presentationml.slideLayout+xml"/>
  <Override PartName="/ppt/slides/slide5.xml" ContentType="application/vnd.openxmlformats-officedocument.presentationml.slide+xml"/>
  <Override PartName="/ppt/slideLayouts/slideLayout12.xml" ContentType="application/vnd.openxmlformats-officedocument.presentationml.slideLayout+xml"/>
  <Override PartName="/ppt/slideMasters/slideMaster1.xml" ContentType="application/vnd.openxmlformats-officedocument.presentationml.slideMaster+xml"/>
  <Override PartName="/ppt/slideLayouts/slideLayout4.xml" ContentType="application/vnd.openxmlformats-officedocument.presentationml.slideLayout+xml"/>
  <Override PartName="/ppt/slides/slide3.xml" ContentType="application/vnd.openxmlformats-officedocument.presentationml.slide+xml"/>
  <Override PartName="/ppt/slideLayouts/slideLayout10.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ppt/slideLayouts/slideLayout2.xml" ContentType="application/vnd.openxmlformats-officedocument.presentationml.slideLayout+xml"/>
  <Override PartName="/ppt/slides/slide1.xml" ContentType="application/vnd.openxmlformats-officedocument.presentationml.slide+xml"/>
  <Default Extension="bin" ContentType="application/vnd.openxmlformats-officedocument.presentationml.printerSettings"/>
  <Override PartName="/ppt/viewProps.xml" ContentType="application/vnd.openxmlformats-officedocument.presentationml.viewProps+xml"/>
  <Override PartName="/ppt/slideLayouts/slideLayout9.xml" ContentType="application/vnd.openxmlformats-officedocument.presentationml.slideLayout+xml"/>
  <Override PartName="/ppt/slideLayouts/slideLayout15.xml" ContentType="application/vnd.openxmlformats-officedocument.presentationml.slideLayout+xml"/>
  <Override PartName="/ppt/presentation.xml" ContentType="application/vnd.openxmlformats-officedocument.presentationml.presentation.main+xml"/>
  <Override PartName="/ppt/slideLayouts/slideLayout7.xml" ContentType="application/vnd.openxmlformats-officedocument.presentationml.slideLayout+xml"/>
  <Override PartName="/ppt/slides/slide6.xml" ContentType="application/vnd.openxmlformats-officedocument.presentationml.slide+xml"/>
  <Override PartName="/ppt/slideLayouts/slideLayout13.xml" ContentType="application/vnd.openxmlformats-officedocument.presentationml.slideLayout+xml"/>
  <Override PartName="/ppt/slideLayouts/slideLayout5.xml" ContentType="application/vnd.openxmlformats-officedocument.presentationml.slideLayout+xml"/>
  <Override PartName="/ppt/slides/slide4.xml" ContentType="application/vnd.openxmlformats-officedocument.presentationml.slide+xml"/>
  <Override PartName="/ppt/slideLayouts/slideLayout11.xml" ContentType="application/vnd.openxmlformats-officedocument.presentationml.slideLayout+xml"/>
  <Override PartName="/ppt/theme/theme1.xml" ContentType="application/vnd.openxmlformats-officedocument.theme+xml"/>
  <Override PartName="/ppt/presProps.xml" ContentType="application/vnd.openxmlformats-officedocument.presentationml.presProps+xml"/>
  <Override PartName="/ppt/slideLayouts/slideLayout3.xml" ContentType="application/vnd.openxmlformats-officedocument.presentationml.slideLayout+xml"/>
  <Override PartName="/ppt/slides/slide2.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861" r:id="rId1"/>
  </p:sldMasterIdLst>
  <p:sldIdLst>
    <p:sldId id="256" r:id="rId2"/>
    <p:sldId id="257" r:id="rId3"/>
    <p:sldId id="258" r:id="rId4"/>
    <p:sldId id="259" r:id="rId5"/>
    <p:sldId id="260" r:id="rId6"/>
    <p:sldId id="261" r:id="rId7"/>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lastView="sldThumbnailView">
  <p:normalViewPr>
    <p:restoredLeft sz="15620"/>
    <p:restoredTop sz="94660"/>
  </p:normalViewPr>
  <p:slideViewPr>
    <p:cSldViewPr snapToGrid="0" snapToObjects="1">
      <p:cViewPr varScale="1">
        <p:scale>
          <a:sx n="86" d="100"/>
          <a:sy n="86" d="100"/>
        </p:scale>
        <p:origin x="-1384" y="-104"/>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11" Type="http://schemas.openxmlformats.org/officeDocument/2006/relationships/theme" Target="theme/theme1.xml"/><Relationship Id="rId12"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printerSettings" Target="printerSettings/printerSettings1.bin"/><Relationship Id="rId9" Type="http://schemas.openxmlformats.org/officeDocument/2006/relationships/presProps" Target="presProps.xml"/><Relationship Id="rId10"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 Id="rId3" Type="http://schemas.openxmlformats.org/officeDocument/2006/relationships/image" Target="../media/image5.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png"/><Relationship Id="rId3" Type="http://schemas.openxmlformats.org/officeDocument/2006/relationships/image" Target="../media/image8.png"/></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 Id="rId3" Type="http://schemas.openxmlformats.org/officeDocument/2006/relationships/image" Target="../media/image7.png"/></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8.png"/><Relationship Id="rId4" Type="http://schemas.openxmlformats.org/officeDocument/2006/relationships/image" Target="../media/image7.png"/><Relationship Id="rId1" Type="http://schemas.openxmlformats.org/officeDocument/2006/relationships/slideMaster" Target="../slideMasters/slideMaster1.xml"/><Relationship Id="rId2" Type="http://schemas.openxmlformats.org/officeDocument/2006/relationships/image" Target="../media/image4.png"/></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8.png"/><Relationship Id="rId4" Type="http://schemas.openxmlformats.org/officeDocument/2006/relationships/image" Target="../media/image6.png"/><Relationship Id="rId1" Type="http://schemas.openxmlformats.org/officeDocument/2006/relationships/slideMaster" Target="../slideMasters/slideMaster1.xml"/><Relationship Id="rId2" Type="http://schemas.openxmlformats.org/officeDocument/2006/relationships/image" Target="../media/image4.png"/></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png"/></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9.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pn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5.png"/><Relationship Id="rId4" Type="http://schemas.openxmlformats.org/officeDocument/2006/relationships/image" Target="../media/image6.png"/><Relationship Id="rId1" Type="http://schemas.openxmlformats.org/officeDocument/2006/relationships/slideMaster" Target="../slideMasters/slideMaster1.xml"/><Relationship Id="rId2" Type="http://schemas.openxmlformats.org/officeDocument/2006/relationships/image" Target="../media/image4.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pn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png"/></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title" preserve="1">
  <p:cSld name="Title Slide">
    <p:spTree>
      <p:nvGrpSpPr>
        <p:cNvPr id="1" name=""/>
        <p:cNvGrpSpPr/>
        <p:nvPr/>
      </p:nvGrpSpPr>
      <p:grpSpPr>
        <a:xfrm>
          <a:off x="0" y="0"/>
          <a:ext cx="0" cy="0"/>
          <a:chOff x="0" y="0"/>
          <a:chExt cx="0" cy="0"/>
        </a:xfrm>
      </p:grpSpPr>
      <p:pic>
        <p:nvPicPr>
          <p:cNvPr id="8" name="Picture 7" descr="TitlePageOverlay.png"/>
          <p:cNvPicPr>
            <a:picLocks noChangeAspect="1"/>
          </p:cNvPicPr>
          <p:nvPr/>
        </p:nvPicPr>
        <p:blipFill>
          <a:blip r:embed="rId2"/>
          <a:stretch>
            <a:fillRect/>
          </a:stretch>
        </p:blipFill>
        <p:spPr>
          <a:xfrm>
            <a:off x="0" y="0"/>
            <a:ext cx="9144000" cy="6858000"/>
          </a:xfrm>
          <a:prstGeom prst="rect">
            <a:avLst/>
          </a:prstGeom>
        </p:spPr>
      </p:pic>
      <p:sp>
        <p:nvSpPr>
          <p:cNvPr id="2" name="Title 1"/>
          <p:cNvSpPr>
            <a:spLocks noGrp="1"/>
          </p:cNvSpPr>
          <p:nvPr>
            <p:ph type="ctrTitle"/>
          </p:nvPr>
        </p:nvSpPr>
        <p:spPr>
          <a:xfrm>
            <a:off x="571500" y="1676401"/>
            <a:ext cx="8001000" cy="2424766"/>
          </a:xfrm>
        </p:spPr>
        <p:txBody>
          <a:bodyPr anchor="b" anchorCtr="0">
            <a:noAutofit/>
          </a:bodyPr>
          <a:lstStyle>
            <a:lvl1pPr>
              <a:defRPr sz="5600">
                <a:solidFill>
                  <a:schemeClr val="tx1"/>
                </a:solidFill>
              </a:defRPr>
            </a:lvl1pPr>
          </a:lstStyle>
          <a:p>
            <a:r>
              <a:rPr lang="en-US" smtClean="0"/>
              <a:t>Click to edit Master title style</a:t>
            </a:r>
            <a:endParaRPr/>
          </a:p>
        </p:txBody>
      </p:sp>
      <p:sp>
        <p:nvSpPr>
          <p:cNvPr id="3" name="Subtitle 2"/>
          <p:cNvSpPr>
            <a:spLocks noGrp="1"/>
          </p:cNvSpPr>
          <p:nvPr>
            <p:ph type="subTitle" idx="1"/>
          </p:nvPr>
        </p:nvSpPr>
        <p:spPr>
          <a:xfrm>
            <a:off x="571500" y="4419600"/>
            <a:ext cx="8001000" cy="1219200"/>
          </a:xfrm>
        </p:spPr>
        <p:txBody>
          <a:bodyPr/>
          <a:lstStyle>
            <a:lvl1pPr marL="0" indent="0" algn="ctr">
              <a:spcAft>
                <a:spcPts val="0"/>
              </a:spcAft>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4" name="Date Placeholder 3"/>
          <p:cNvSpPr>
            <a:spLocks noGrp="1"/>
          </p:cNvSpPr>
          <p:nvPr>
            <p:ph type="dt" sz="half" idx="10"/>
          </p:nvPr>
        </p:nvSpPr>
        <p:spPr/>
        <p:txBody>
          <a:bodyPr/>
          <a:lstStyle/>
          <a:p>
            <a:fld id="{B78F880A-00DD-844D-BE06-525E9E279C6E}" type="datetimeFigureOut">
              <a:rPr lang="en-US" smtClean="0"/>
              <a:t>2/14/12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AA957AF-53C0-420B-9C2D-77DB1416566C}" type="slidenum">
              <a:rPr kumimoji="0" lang="en-US" smtClean="0"/>
              <a:pPr/>
              <a:t>‹#›</a:t>
            </a:fld>
            <a:endParaRPr kumimoji="0" lang="en-US"/>
          </a:p>
        </p:txBody>
      </p:sp>
      <p:pic>
        <p:nvPicPr>
          <p:cNvPr id="9" name="Picture 8" descr="standardRule.png"/>
          <p:cNvPicPr>
            <a:picLocks noChangeAspect="1"/>
          </p:cNvPicPr>
          <p:nvPr/>
        </p:nvPicPr>
        <p:blipFill>
          <a:blip r:embed="rId3"/>
          <a:stretch>
            <a:fillRect/>
          </a:stretch>
        </p:blipFill>
        <p:spPr>
          <a:xfrm>
            <a:off x="2705100" y="4191000"/>
            <a:ext cx="3733800" cy="152400"/>
          </a:xfrm>
          <a:prstGeom prst="rect">
            <a:avLst/>
          </a:prstGeom>
          <a:effectLst>
            <a:outerShdw blurRad="25400" sx="101000" sy="101000" algn="ctr" rotWithShape="0">
              <a:prstClr val="black">
                <a:alpha val="40000"/>
              </a:prstClr>
            </a:outerShdw>
          </a:effectLst>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94360" y="434609"/>
            <a:ext cx="3749040" cy="1709928"/>
          </a:xfrm>
        </p:spPr>
        <p:txBody>
          <a:bodyPr vert="horz" lIns="91440" tIns="45720" rIns="91440" bIns="45720" rtlCol="0" anchor="b">
            <a:noAutofit/>
          </a:bodyPr>
          <a:lstStyle>
            <a:lvl1pPr algn="ctr" defTabSz="914400" rtl="0" eaLnBrk="1" latinLnBrk="0" hangingPunct="1">
              <a:spcBef>
                <a:spcPct val="0"/>
              </a:spcBef>
              <a:buNone/>
              <a:defRPr sz="3600" b="0" kern="1200">
                <a:solidFill>
                  <a:schemeClr val="tx1"/>
                </a:solidFill>
                <a:latin typeface="+mj-lt"/>
                <a:ea typeface="+mj-ea"/>
                <a:cs typeface="+mj-cs"/>
              </a:defRPr>
            </a:lvl1pPr>
          </a:lstStyle>
          <a:p>
            <a:r>
              <a:rPr lang="en-US" smtClean="0"/>
              <a:t>Click to edit Master title style</a:t>
            </a:r>
            <a:endParaRPr/>
          </a:p>
        </p:txBody>
      </p:sp>
      <p:sp>
        <p:nvSpPr>
          <p:cNvPr id="4" name="Text Placeholder 3"/>
          <p:cNvSpPr>
            <a:spLocks noGrp="1"/>
          </p:cNvSpPr>
          <p:nvPr>
            <p:ph type="body" sz="half" idx="2"/>
          </p:nvPr>
        </p:nvSpPr>
        <p:spPr>
          <a:xfrm>
            <a:off x="594360" y="2551176"/>
            <a:ext cx="3749040" cy="3145536"/>
          </a:xfrm>
        </p:spPr>
        <p:txBody>
          <a:bodyPr vert="horz" lIns="91440" tIns="45720" rIns="91440" bIns="45720" rtlCol="0">
            <a:normAutofit/>
          </a:bodyPr>
          <a:lstStyle>
            <a:lvl1pPr marL="0" indent="0">
              <a:buNone/>
              <a:defRPr sz="1800" kern="1200">
                <a:solidFill>
                  <a:schemeClr val="tx1"/>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ctr" defTabSz="914400" rtl="0" eaLnBrk="1" latinLnBrk="0" hangingPunct="1">
              <a:spcBef>
                <a:spcPts val="0"/>
              </a:spcBef>
              <a:spcAft>
                <a:spcPts val="1800"/>
              </a:spcAft>
              <a:buFont typeface="Wingdings 2" pitchFamily="18" charset="2"/>
              <a:buNone/>
            </a:pPr>
            <a:r>
              <a:rPr lang="en-US" smtClean="0"/>
              <a:t>Click to edit Master text styles</a:t>
            </a:r>
          </a:p>
        </p:txBody>
      </p:sp>
      <p:sp>
        <p:nvSpPr>
          <p:cNvPr id="5" name="Date Placeholder 4"/>
          <p:cNvSpPr>
            <a:spLocks noGrp="1"/>
          </p:cNvSpPr>
          <p:nvPr>
            <p:ph type="dt" sz="half" idx="10"/>
          </p:nvPr>
        </p:nvSpPr>
        <p:spPr/>
        <p:txBody>
          <a:bodyPr/>
          <a:lstStyle/>
          <a:p>
            <a:fld id="{B78F880A-00DD-844D-BE06-525E9E279C6E}" type="datetimeFigureOut">
              <a:rPr lang="en-US" smtClean="0"/>
              <a:t>2/14/12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8EE1A4B-588D-F24F-ADAB-58473405B1CF}" type="slidenum">
              <a:rPr lang="en-US" smtClean="0"/>
              <a:t>‹#›</a:t>
            </a:fld>
            <a:endParaRPr lang="en-US"/>
          </a:p>
        </p:txBody>
      </p:sp>
      <p:pic>
        <p:nvPicPr>
          <p:cNvPr id="8" name="Picture 7" descr="shortRule.png"/>
          <p:cNvPicPr>
            <a:picLocks noChangeAspect="1"/>
          </p:cNvPicPr>
          <p:nvPr/>
        </p:nvPicPr>
        <p:blipFill>
          <a:blip r:embed="rId2"/>
          <a:stretch>
            <a:fillRect/>
          </a:stretch>
        </p:blipFill>
        <p:spPr>
          <a:xfrm>
            <a:off x="1222898" y="2305609"/>
            <a:ext cx="2495550" cy="95250"/>
          </a:xfrm>
          <a:prstGeom prst="rect">
            <a:avLst/>
          </a:prstGeom>
          <a:effectLst>
            <a:outerShdw blurRad="25400" sx="101000" sy="101000" algn="ctr" rotWithShape="0">
              <a:prstClr val="black">
                <a:alpha val="40000"/>
              </a:prstClr>
            </a:outerShdw>
          </a:effectLst>
        </p:spPr>
      </p:pic>
      <p:pic>
        <p:nvPicPr>
          <p:cNvPr id="11" name="Picture 10" descr="parAvion.png"/>
          <p:cNvPicPr>
            <a:picLocks noChangeAspect="1"/>
          </p:cNvPicPr>
          <p:nvPr/>
        </p:nvPicPr>
        <p:blipFill>
          <a:blip r:embed="rId3"/>
          <a:stretch>
            <a:fillRect/>
          </a:stretch>
        </p:blipFill>
        <p:spPr>
          <a:xfrm rot="308222">
            <a:off x="6798020" y="538594"/>
            <a:ext cx="1808485" cy="516710"/>
          </a:xfrm>
          <a:prstGeom prst="rect">
            <a:avLst/>
          </a:prstGeom>
        </p:spPr>
      </p:pic>
      <p:sp>
        <p:nvSpPr>
          <p:cNvPr id="3" name="Picture Placeholder 2"/>
          <p:cNvSpPr>
            <a:spLocks noGrp="1"/>
          </p:cNvSpPr>
          <p:nvPr>
            <p:ph type="pic" idx="1"/>
          </p:nvPr>
        </p:nvSpPr>
        <p:spPr>
          <a:xfrm rot="150174">
            <a:off x="4827538" y="836203"/>
            <a:ext cx="3657600" cy="4937760"/>
          </a:xfrm>
          <a:solidFill>
            <a:srgbClr val="FFFFFF">
              <a:shade val="85000"/>
            </a:srgbClr>
          </a:solidFill>
          <a:ln w="31750" cap="sq">
            <a:solidFill>
              <a:srgbClr val="FDFDFD"/>
            </a:solidFill>
            <a:miter lim="800000"/>
          </a:ln>
          <a:effectLst>
            <a:outerShdw blurRad="88900" dist="44450" dir="7560000" sy="98000" kx="110000" ky="200000" algn="tl" rotWithShape="0">
              <a:srgbClr val="000000">
                <a:alpha val="20000"/>
              </a:srgbClr>
            </a:outerShdw>
          </a:effectLst>
          <a:scene3d>
            <a:camera prst="perspectiveRelaxed">
              <a:rot lat="0" lon="0" rev="0"/>
            </a:camera>
            <a:lightRig rig="twoPt" dir="t">
              <a:rot lat="0" lon="0" rev="7200000"/>
            </a:lightRig>
          </a:scene3d>
          <a:sp3d prstMaterial="matte">
            <a:bevelT w="22860" h="12700"/>
            <a:contourClr>
              <a:srgbClr val="FFFFFF"/>
            </a:contourClr>
          </a:sp3d>
        </p:spPr>
        <p:txBody>
          <a:bodyPr>
            <a:normAutofit/>
          </a:bodyPr>
          <a:lstStyle>
            <a:lvl1pPr marL="0" indent="0">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picTx" preserve="1">
  <p:cSld name="Picture above Caption">
    <p:spTree>
      <p:nvGrpSpPr>
        <p:cNvPr id="1" name=""/>
        <p:cNvGrpSpPr/>
        <p:nvPr/>
      </p:nvGrpSpPr>
      <p:grpSpPr>
        <a:xfrm>
          <a:off x="0" y="0"/>
          <a:ext cx="0" cy="0"/>
          <a:chOff x="0" y="0"/>
          <a:chExt cx="0" cy="0"/>
        </a:xfrm>
      </p:grpSpPr>
      <p:pic>
        <p:nvPicPr>
          <p:cNvPr id="12" name="Picture 11" descr="TitlePageOverlay.png"/>
          <p:cNvPicPr>
            <a:picLocks noChangeAspect="1"/>
          </p:cNvPicPr>
          <p:nvPr/>
        </p:nvPicPr>
        <p:blipFill>
          <a:blip r:embed="rId2"/>
          <a:stretch>
            <a:fillRect/>
          </a:stretch>
        </p:blipFill>
        <p:spPr>
          <a:xfrm>
            <a:off x="0" y="0"/>
            <a:ext cx="9144000" cy="6858000"/>
          </a:xfrm>
          <a:prstGeom prst="rect">
            <a:avLst/>
          </a:prstGeom>
        </p:spPr>
      </p:pic>
      <p:sp>
        <p:nvSpPr>
          <p:cNvPr id="2" name="Title 1"/>
          <p:cNvSpPr>
            <a:spLocks noGrp="1"/>
          </p:cNvSpPr>
          <p:nvPr>
            <p:ph type="title"/>
          </p:nvPr>
        </p:nvSpPr>
        <p:spPr>
          <a:xfrm>
            <a:off x="571500" y="2924825"/>
            <a:ext cx="8001000" cy="1709928"/>
          </a:xfrm>
        </p:spPr>
        <p:txBody>
          <a:bodyPr vert="horz" lIns="91440" tIns="45720" rIns="91440" bIns="45720" rtlCol="0" anchor="b">
            <a:noAutofit/>
          </a:bodyPr>
          <a:lstStyle>
            <a:lvl1pPr algn="ctr" defTabSz="914400" rtl="0" eaLnBrk="1" latinLnBrk="0" hangingPunct="1">
              <a:spcBef>
                <a:spcPct val="0"/>
              </a:spcBef>
              <a:buNone/>
              <a:defRPr sz="4000" b="0" kern="1200">
                <a:solidFill>
                  <a:schemeClr val="tx1"/>
                </a:solidFill>
                <a:latin typeface="+mj-lt"/>
                <a:ea typeface="+mj-ea"/>
                <a:cs typeface="+mj-cs"/>
              </a:defRPr>
            </a:lvl1pPr>
          </a:lstStyle>
          <a:p>
            <a:r>
              <a:rPr lang="en-US" smtClean="0"/>
              <a:t>Click to edit Master title style</a:t>
            </a:r>
            <a:endParaRPr/>
          </a:p>
        </p:txBody>
      </p:sp>
      <p:sp>
        <p:nvSpPr>
          <p:cNvPr id="4" name="Text Placeholder 3"/>
          <p:cNvSpPr>
            <a:spLocks noGrp="1"/>
          </p:cNvSpPr>
          <p:nvPr>
            <p:ph type="body" sz="half" idx="2"/>
          </p:nvPr>
        </p:nvSpPr>
        <p:spPr>
          <a:xfrm>
            <a:off x="571500" y="4800600"/>
            <a:ext cx="8001000" cy="1219200"/>
          </a:xfrm>
        </p:spPr>
        <p:txBody>
          <a:bodyPr vert="horz" lIns="91440" tIns="45720" rIns="91440" bIns="45720" rtlCol="0">
            <a:normAutofit/>
          </a:bodyPr>
          <a:lstStyle>
            <a:lvl1pPr marL="0" indent="0" algn="ctr">
              <a:spcAft>
                <a:spcPts val="0"/>
              </a:spcAft>
              <a:buNone/>
              <a:defRPr sz="1800" kern="1200">
                <a:solidFill>
                  <a:schemeClr val="tx1"/>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ctr" defTabSz="914400" rtl="0" eaLnBrk="1" latinLnBrk="0" hangingPunct="1">
              <a:spcBef>
                <a:spcPts val="0"/>
              </a:spcBef>
              <a:spcAft>
                <a:spcPts val="1800"/>
              </a:spcAft>
              <a:buFont typeface="Wingdings 2" pitchFamily="18" charset="2"/>
              <a:buNone/>
            </a:pPr>
            <a:r>
              <a:rPr lang="en-US" smtClean="0"/>
              <a:t>Click to edit Master text styles</a:t>
            </a:r>
          </a:p>
        </p:txBody>
      </p:sp>
      <p:sp>
        <p:nvSpPr>
          <p:cNvPr id="5" name="Date Placeholder 4"/>
          <p:cNvSpPr>
            <a:spLocks noGrp="1"/>
          </p:cNvSpPr>
          <p:nvPr>
            <p:ph type="dt" sz="half" idx="10"/>
          </p:nvPr>
        </p:nvSpPr>
        <p:spPr/>
        <p:txBody>
          <a:bodyPr/>
          <a:lstStyle/>
          <a:p>
            <a:fld id="{B78F880A-00DD-844D-BE06-525E9E279C6E}" type="datetimeFigureOut">
              <a:rPr lang="en-US" smtClean="0"/>
              <a:t>2/14/12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8EE1A4B-588D-F24F-ADAB-58473405B1CF}" type="slidenum">
              <a:rPr lang="en-US" smtClean="0"/>
              <a:t>‹#›</a:t>
            </a:fld>
            <a:endParaRPr lang="en-US"/>
          </a:p>
        </p:txBody>
      </p:sp>
      <p:pic>
        <p:nvPicPr>
          <p:cNvPr id="8" name="Picture 7" descr="shortRule.png"/>
          <p:cNvPicPr>
            <a:picLocks noChangeAspect="1"/>
          </p:cNvPicPr>
          <p:nvPr/>
        </p:nvPicPr>
        <p:blipFill>
          <a:blip r:embed="rId3"/>
          <a:stretch>
            <a:fillRect/>
          </a:stretch>
        </p:blipFill>
        <p:spPr>
          <a:xfrm>
            <a:off x="3324225" y="4666129"/>
            <a:ext cx="2495550" cy="95250"/>
          </a:xfrm>
          <a:prstGeom prst="rect">
            <a:avLst/>
          </a:prstGeom>
          <a:effectLst>
            <a:outerShdw blurRad="25400" sx="101000" sy="101000" algn="ctr" rotWithShape="0">
              <a:prstClr val="black">
                <a:alpha val="40000"/>
              </a:prstClr>
            </a:outerShdw>
          </a:effectLst>
        </p:spPr>
      </p:pic>
      <p:sp>
        <p:nvSpPr>
          <p:cNvPr id="3" name="Picture Placeholder 2"/>
          <p:cNvSpPr>
            <a:spLocks noGrp="1"/>
          </p:cNvSpPr>
          <p:nvPr>
            <p:ph type="pic" idx="1"/>
          </p:nvPr>
        </p:nvSpPr>
        <p:spPr>
          <a:xfrm rot="21355093">
            <a:off x="2359666" y="458370"/>
            <a:ext cx="4424669" cy="3079124"/>
          </a:xfrm>
          <a:solidFill>
            <a:srgbClr val="FFFFFF">
              <a:shade val="85000"/>
            </a:srgbClr>
          </a:solidFill>
          <a:ln w="31750" cap="sq">
            <a:solidFill>
              <a:srgbClr val="FDFDFD"/>
            </a:solidFill>
            <a:miter lim="800000"/>
          </a:ln>
          <a:effectLst>
            <a:outerShdw blurRad="88900" dist="44450" dir="900000" sy="98000" kx="110000" ky="200000" algn="tl" rotWithShape="0">
              <a:srgbClr val="000000">
                <a:alpha val="20000"/>
              </a:srgbClr>
            </a:outerShdw>
          </a:effectLst>
          <a:scene3d>
            <a:camera prst="perspectiveRelaxed">
              <a:rot lat="0" lon="0" rev="0"/>
            </a:camera>
            <a:lightRig rig="twoPt" dir="t">
              <a:rot lat="0" lon="0" rev="7200000"/>
            </a:lightRig>
          </a:scene3d>
          <a:sp3d prstMaterial="matte">
            <a:bevelT w="22860" h="12700"/>
            <a:contourClr>
              <a:srgbClr val="FFFFFF"/>
            </a:contourClr>
          </a:sp3d>
        </p:spPr>
        <p:txBody>
          <a:bodyPr>
            <a:normAutofit/>
          </a:bodyPr>
          <a:lstStyle>
            <a:lvl1pPr marL="0" indent="0">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picTx" preserve="1">
  <p:cSld name="2 Pictures above Caption">
    <p:spTree>
      <p:nvGrpSpPr>
        <p:cNvPr id="1" name=""/>
        <p:cNvGrpSpPr/>
        <p:nvPr/>
      </p:nvGrpSpPr>
      <p:grpSpPr>
        <a:xfrm>
          <a:off x="0" y="0"/>
          <a:ext cx="0" cy="0"/>
          <a:chOff x="0" y="0"/>
          <a:chExt cx="0" cy="0"/>
        </a:xfrm>
      </p:grpSpPr>
      <p:pic>
        <p:nvPicPr>
          <p:cNvPr id="12" name="Picture 11" descr="TitlePageOverlay.png"/>
          <p:cNvPicPr>
            <a:picLocks noChangeAspect="1"/>
          </p:cNvPicPr>
          <p:nvPr/>
        </p:nvPicPr>
        <p:blipFill>
          <a:blip r:embed="rId2"/>
          <a:stretch>
            <a:fillRect/>
          </a:stretch>
        </p:blipFill>
        <p:spPr>
          <a:xfrm>
            <a:off x="0" y="0"/>
            <a:ext cx="9144000" cy="6858000"/>
          </a:xfrm>
          <a:prstGeom prst="rect">
            <a:avLst/>
          </a:prstGeom>
        </p:spPr>
      </p:pic>
      <p:pic>
        <p:nvPicPr>
          <p:cNvPr id="11" name="Picture 10" descr="parAvion.png"/>
          <p:cNvPicPr>
            <a:picLocks noChangeAspect="1"/>
          </p:cNvPicPr>
          <p:nvPr/>
        </p:nvPicPr>
        <p:blipFill>
          <a:blip r:embed="rId3"/>
          <a:stretch>
            <a:fillRect/>
          </a:stretch>
        </p:blipFill>
        <p:spPr>
          <a:xfrm rot="308222">
            <a:off x="6835967" y="278688"/>
            <a:ext cx="1695954" cy="484558"/>
          </a:xfrm>
          <a:prstGeom prst="rect">
            <a:avLst/>
          </a:prstGeom>
        </p:spPr>
      </p:pic>
      <p:sp>
        <p:nvSpPr>
          <p:cNvPr id="2" name="Title 1"/>
          <p:cNvSpPr>
            <a:spLocks noGrp="1"/>
          </p:cNvSpPr>
          <p:nvPr>
            <p:ph type="title"/>
          </p:nvPr>
        </p:nvSpPr>
        <p:spPr>
          <a:xfrm>
            <a:off x="571500" y="2924825"/>
            <a:ext cx="8001000" cy="1709928"/>
          </a:xfrm>
        </p:spPr>
        <p:txBody>
          <a:bodyPr vert="horz" lIns="91440" tIns="45720" rIns="91440" bIns="45720" rtlCol="0" anchor="b">
            <a:noAutofit/>
          </a:bodyPr>
          <a:lstStyle>
            <a:lvl1pPr algn="ctr" defTabSz="914400" rtl="0" eaLnBrk="1" latinLnBrk="0" hangingPunct="1">
              <a:spcBef>
                <a:spcPct val="0"/>
              </a:spcBef>
              <a:buNone/>
              <a:defRPr sz="4000" b="0" kern="1200">
                <a:solidFill>
                  <a:schemeClr val="tx1"/>
                </a:solidFill>
                <a:latin typeface="+mj-lt"/>
                <a:ea typeface="+mj-ea"/>
                <a:cs typeface="+mj-cs"/>
              </a:defRPr>
            </a:lvl1pPr>
          </a:lstStyle>
          <a:p>
            <a:r>
              <a:rPr lang="en-US" smtClean="0"/>
              <a:t>Click to edit Master title style</a:t>
            </a:r>
            <a:endParaRPr/>
          </a:p>
        </p:txBody>
      </p:sp>
      <p:sp>
        <p:nvSpPr>
          <p:cNvPr id="4" name="Text Placeholder 3"/>
          <p:cNvSpPr>
            <a:spLocks noGrp="1"/>
          </p:cNvSpPr>
          <p:nvPr>
            <p:ph type="body" sz="half" idx="2"/>
          </p:nvPr>
        </p:nvSpPr>
        <p:spPr>
          <a:xfrm>
            <a:off x="571500" y="4800600"/>
            <a:ext cx="8001000" cy="1219200"/>
          </a:xfrm>
        </p:spPr>
        <p:txBody>
          <a:bodyPr vert="horz" lIns="91440" tIns="45720" rIns="91440" bIns="45720" rtlCol="0">
            <a:normAutofit/>
          </a:bodyPr>
          <a:lstStyle>
            <a:lvl1pPr marL="0" indent="0" algn="ctr">
              <a:spcAft>
                <a:spcPts val="0"/>
              </a:spcAft>
              <a:buNone/>
              <a:defRPr sz="1800" kern="1200">
                <a:solidFill>
                  <a:schemeClr val="tx1"/>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ctr" defTabSz="914400" rtl="0" eaLnBrk="1" latinLnBrk="0" hangingPunct="1">
              <a:spcBef>
                <a:spcPts val="0"/>
              </a:spcBef>
              <a:spcAft>
                <a:spcPts val="1800"/>
              </a:spcAft>
              <a:buFont typeface="Wingdings 2" pitchFamily="18" charset="2"/>
              <a:buNone/>
            </a:pPr>
            <a:r>
              <a:rPr lang="en-US" smtClean="0"/>
              <a:t>Click to edit Master text styles</a:t>
            </a:r>
          </a:p>
        </p:txBody>
      </p:sp>
      <p:sp>
        <p:nvSpPr>
          <p:cNvPr id="5" name="Date Placeholder 4"/>
          <p:cNvSpPr>
            <a:spLocks noGrp="1"/>
          </p:cNvSpPr>
          <p:nvPr>
            <p:ph type="dt" sz="half" idx="10"/>
          </p:nvPr>
        </p:nvSpPr>
        <p:spPr/>
        <p:txBody>
          <a:bodyPr/>
          <a:lstStyle/>
          <a:p>
            <a:fld id="{B78F880A-00DD-844D-BE06-525E9E279C6E}" type="datetimeFigureOut">
              <a:rPr lang="en-US" smtClean="0"/>
              <a:t>2/14/12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8EE1A4B-588D-F24F-ADAB-58473405B1CF}" type="slidenum">
              <a:rPr lang="en-US" smtClean="0"/>
              <a:t>‹#›</a:t>
            </a:fld>
            <a:endParaRPr lang="en-US"/>
          </a:p>
        </p:txBody>
      </p:sp>
      <p:pic>
        <p:nvPicPr>
          <p:cNvPr id="8" name="Picture 7" descr="shortRule.png"/>
          <p:cNvPicPr>
            <a:picLocks noChangeAspect="1"/>
          </p:cNvPicPr>
          <p:nvPr/>
        </p:nvPicPr>
        <p:blipFill>
          <a:blip r:embed="rId4"/>
          <a:stretch>
            <a:fillRect/>
          </a:stretch>
        </p:blipFill>
        <p:spPr>
          <a:xfrm>
            <a:off x="3324225" y="4666129"/>
            <a:ext cx="2495550" cy="95250"/>
          </a:xfrm>
          <a:prstGeom prst="rect">
            <a:avLst/>
          </a:prstGeom>
          <a:effectLst>
            <a:outerShdw blurRad="25400" sx="101000" sy="101000" algn="ctr" rotWithShape="0">
              <a:prstClr val="black">
                <a:alpha val="40000"/>
              </a:prstClr>
            </a:outerShdw>
          </a:effectLst>
        </p:spPr>
      </p:pic>
      <p:pic>
        <p:nvPicPr>
          <p:cNvPr id="13" name="Picture 12" descr="parAvion.png"/>
          <p:cNvPicPr>
            <a:picLocks noChangeAspect="1"/>
          </p:cNvPicPr>
          <p:nvPr/>
        </p:nvPicPr>
        <p:blipFill>
          <a:blip r:embed="rId3"/>
          <a:stretch>
            <a:fillRect/>
          </a:stretch>
        </p:blipFill>
        <p:spPr>
          <a:xfrm rot="20785255">
            <a:off x="2866028" y="3182426"/>
            <a:ext cx="1695954" cy="484558"/>
          </a:xfrm>
          <a:prstGeom prst="rect">
            <a:avLst/>
          </a:prstGeom>
        </p:spPr>
      </p:pic>
      <p:sp>
        <p:nvSpPr>
          <p:cNvPr id="10" name="Picture Placeholder 2"/>
          <p:cNvSpPr>
            <a:spLocks noGrp="1"/>
          </p:cNvSpPr>
          <p:nvPr>
            <p:ph type="pic" idx="13"/>
          </p:nvPr>
        </p:nvSpPr>
        <p:spPr>
          <a:xfrm rot="150321">
            <a:off x="4329929" y="546774"/>
            <a:ext cx="4163077" cy="2961146"/>
          </a:xfrm>
          <a:solidFill>
            <a:srgbClr val="FFFFFF">
              <a:shade val="85000"/>
            </a:srgbClr>
          </a:solidFill>
          <a:ln w="31750" cap="sq">
            <a:solidFill>
              <a:srgbClr val="FDFDFD"/>
            </a:solidFill>
            <a:miter lim="800000"/>
          </a:ln>
          <a:effectLst>
            <a:outerShdw blurRad="88900" dist="31750" dir="900000" sy="98000" kx="110000" ky="200000" algn="tl" rotWithShape="0">
              <a:srgbClr val="000000">
                <a:alpha val="20000"/>
              </a:srgbClr>
            </a:outerShdw>
          </a:effectLst>
          <a:scene3d>
            <a:camera prst="perspectiveRelaxed">
              <a:rot lat="0" lon="0" rev="0"/>
            </a:camera>
            <a:lightRig rig="twoPt" dir="t">
              <a:rot lat="0" lon="0" rev="7200000"/>
            </a:lightRig>
          </a:scene3d>
          <a:sp3d prstMaterial="matte">
            <a:bevelT w="22860" h="12700"/>
            <a:contourClr>
              <a:srgbClr val="FFFFFF"/>
            </a:contourClr>
          </a:sp3d>
        </p:spPr>
        <p:txBody>
          <a:bodyPr>
            <a:normAutofit/>
          </a:bodyPr>
          <a:lstStyle>
            <a:lvl1pPr marL="0" indent="0" algn="r">
              <a:buNone/>
              <a:defRPr sz="18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
        <p:nvSpPr>
          <p:cNvPr id="3" name="Picture Placeholder 2"/>
          <p:cNvSpPr>
            <a:spLocks noGrp="1"/>
          </p:cNvSpPr>
          <p:nvPr>
            <p:ph type="pic" idx="1"/>
          </p:nvPr>
        </p:nvSpPr>
        <p:spPr>
          <a:xfrm rot="21380673">
            <a:off x="699762" y="451178"/>
            <a:ext cx="4163077" cy="2961146"/>
          </a:xfrm>
          <a:solidFill>
            <a:srgbClr val="FFFFFF">
              <a:shade val="85000"/>
            </a:srgbClr>
          </a:solidFill>
          <a:ln w="31750" cap="sq">
            <a:solidFill>
              <a:srgbClr val="FDFDFD"/>
            </a:solidFill>
            <a:miter lim="800000"/>
          </a:ln>
          <a:effectLst>
            <a:outerShdw blurRad="88900" dist="44450" dir="900000" kx="110000" ky="200000" algn="tl" rotWithShape="0">
              <a:srgbClr val="000000">
                <a:alpha val="20000"/>
              </a:srgbClr>
            </a:outerShdw>
          </a:effectLst>
          <a:scene3d>
            <a:camera prst="perspectiveRelaxed">
              <a:rot lat="0" lon="0" rev="0"/>
            </a:camera>
            <a:lightRig rig="twoPt" dir="t">
              <a:rot lat="0" lon="0" rev="7200000"/>
            </a:lightRig>
          </a:scene3d>
          <a:sp3d prstMaterial="matte">
            <a:bevelT w="22860" h="12700"/>
            <a:contourClr>
              <a:srgbClr val="FFFFFF"/>
            </a:contourClr>
          </a:sp3d>
        </p:spPr>
        <p:txBody>
          <a:bodyPr>
            <a:normAutofit/>
          </a:bodyPr>
          <a:lstStyle>
            <a:lvl1pPr marL="0" indent="0">
              <a:buNone/>
              <a:defRPr sz="18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preserve="1">
  <p:cSld name="3 Pictures with Caption">
    <p:spTree>
      <p:nvGrpSpPr>
        <p:cNvPr id="1" name=""/>
        <p:cNvGrpSpPr/>
        <p:nvPr/>
      </p:nvGrpSpPr>
      <p:grpSpPr>
        <a:xfrm>
          <a:off x="0" y="0"/>
          <a:ext cx="0" cy="0"/>
          <a:chOff x="0" y="0"/>
          <a:chExt cx="0" cy="0"/>
        </a:xfrm>
      </p:grpSpPr>
      <p:pic>
        <p:nvPicPr>
          <p:cNvPr id="12" name="Picture 11" descr="TitlePageOverlay.png"/>
          <p:cNvPicPr>
            <a:picLocks noChangeAspect="1"/>
          </p:cNvPicPr>
          <p:nvPr/>
        </p:nvPicPr>
        <p:blipFill>
          <a:blip r:embed="rId2"/>
          <a:stretch>
            <a:fillRect/>
          </a:stretch>
        </p:blipFill>
        <p:spPr>
          <a:xfrm>
            <a:off x="0" y="0"/>
            <a:ext cx="9144000" cy="6858000"/>
          </a:xfrm>
          <a:prstGeom prst="rect">
            <a:avLst/>
          </a:prstGeom>
        </p:spPr>
      </p:pic>
      <p:sp>
        <p:nvSpPr>
          <p:cNvPr id="4" name="Text Placeholder 3"/>
          <p:cNvSpPr>
            <a:spLocks noGrp="1"/>
          </p:cNvSpPr>
          <p:nvPr>
            <p:ph type="body" sz="half" idx="2"/>
          </p:nvPr>
        </p:nvSpPr>
        <p:spPr>
          <a:xfrm>
            <a:off x="4983480" y="4800600"/>
            <a:ext cx="3246120" cy="1188720"/>
          </a:xfrm>
        </p:spPr>
        <p:txBody>
          <a:bodyPr vert="horz" lIns="91440" tIns="45720" rIns="91440" bIns="45720" rtlCol="0" anchor="t" anchorCtr="0">
            <a:normAutofit/>
          </a:bodyPr>
          <a:lstStyle>
            <a:lvl1pPr marL="0" indent="0" algn="ctr">
              <a:spcAft>
                <a:spcPts val="300"/>
              </a:spcAft>
              <a:buNone/>
              <a:defRPr sz="2000">
                <a:solidFill>
                  <a:schemeClr val="tx1"/>
                </a:solidFill>
                <a:latin typeface="Mistral" pitchFamily="66" charset="0"/>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ctr" defTabSz="914400" rtl="0" eaLnBrk="1" latinLnBrk="0" hangingPunct="1">
              <a:spcBef>
                <a:spcPts val="0"/>
              </a:spcBef>
              <a:spcAft>
                <a:spcPts val="1800"/>
              </a:spcAft>
              <a:buFont typeface="Wingdings 2" pitchFamily="18" charset="2"/>
              <a:buNone/>
            </a:pPr>
            <a:r>
              <a:rPr lang="en-US" smtClean="0"/>
              <a:t>Click to edit Master text styles</a:t>
            </a:r>
          </a:p>
        </p:txBody>
      </p:sp>
      <p:sp>
        <p:nvSpPr>
          <p:cNvPr id="5" name="Date Placeholder 4"/>
          <p:cNvSpPr>
            <a:spLocks noGrp="1"/>
          </p:cNvSpPr>
          <p:nvPr>
            <p:ph type="dt" sz="half" idx="10"/>
          </p:nvPr>
        </p:nvSpPr>
        <p:spPr/>
        <p:txBody>
          <a:bodyPr/>
          <a:lstStyle/>
          <a:p>
            <a:fld id="{B78F880A-00DD-844D-BE06-525E9E279C6E}" type="datetimeFigureOut">
              <a:rPr lang="en-US" smtClean="0"/>
              <a:t>2/14/12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8EE1A4B-588D-F24F-ADAB-58473405B1CF}" type="slidenum">
              <a:rPr lang="en-US" smtClean="0"/>
              <a:t>‹#›</a:t>
            </a:fld>
            <a:endParaRPr lang="en-US"/>
          </a:p>
        </p:txBody>
      </p:sp>
      <p:sp>
        <p:nvSpPr>
          <p:cNvPr id="10" name="Picture Placeholder 2"/>
          <p:cNvSpPr>
            <a:spLocks noGrp="1"/>
          </p:cNvSpPr>
          <p:nvPr>
            <p:ph type="pic" idx="13"/>
          </p:nvPr>
        </p:nvSpPr>
        <p:spPr>
          <a:xfrm rot="253865">
            <a:off x="4415567" y="369110"/>
            <a:ext cx="3794703" cy="2729767"/>
          </a:xfrm>
          <a:solidFill>
            <a:srgbClr val="FFFFFF">
              <a:shade val="85000"/>
            </a:srgbClr>
          </a:solidFill>
          <a:ln w="31750" cap="sq">
            <a:solidFill>
              <a:srgbClr val="FDFDFD"/>
            </a:solidFill>
            <a:miter lim="800000"/>
          </a:ln>
          <a:effectLst>
            <a:outerShdw blurRad="88900" dist="44450" dir="6000000" sy="98000" kx="110000" ky="200000" algn="tl" rotWithShape="0">
              <a:srgbClr val="000000">
                <a:alpha val="20000"/>
              </a:srgbClr>
            </a:outerShdw>
          </a:effectLst>
          <a:scene3d>
            <a:camera prst="perspectiveRelaxed">
              <a:rot lat="0" lon="0" rev="0"/>
            </a:camera>
            <a:lightRig rig="twoPt" dir="t">
              <a:rot lat="0" lon="0" rev="7200000"/>
            </a:lightRig>
          </a:scene3d>
          <a:sp3d prstMaterial="matte">
            <a:bevelT w="22860" h="12700"/>
            <a:contourClr>
              <a:srgbClr val="FFFFFF"/>
            </a:contourClr>
          </a:sp3d>
        </p:spPr>
        <p:txBody>
          <a:bodyPr>
            <a:normAutofit/>
          </a:bodyPr>
          <a:lstStyle>
            <a:lvl1pPr marL="0" indent="0" algn="r">
              <a:buNone/>
              <a:defRPr sz="18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
        <p:nvSpPr>
          <p:cNvPr id="3" name="Picture Placeholder 2"/>
          <p:cNvSpPr>
            <a:spLocks noGrp="1"/>
          </p:cNvSpPr>
          <p:nvPr>
            <p:ph type="pic" idx="1"/>
          </p:nvPr>
        </p:nvSpPr>
        <p:spPr>
          <a:xfrm rot="20973137">
            <a:off x="530124" y="631160"/>
            <a:ext cx="3837559" cy="2604282"/>
          </a:xfrm>
          <a:solidFill>
            <a:srgbClr val="FFFFFF">
              <a:shade val="85000"/>
            </a:srgbClr>
          </a:solidFill>
          <a:ln w="31750" cap="sq">
            <a:solidFill>
              <a:srgbClr val="FDFDFD"/>
            </a:solidFill>
            <a:miter lim="800000"/>
          </a:ln>
          <a:effectLst>
            <a:outerShdw blurRad="88900" dist="44450" dir="900000" sy="98000" kx="110000" ky="200000" algn="tl" rotWithShape="0">
              <a:srgbClr val="000000">
                <a:alpha val="20000"/>
              </a:srgbClr>
            </a:outerShdw>
          </a:effectLst>
          <a:scene3d>
            <a:camera prst="perspectiveRelaxed">
              <a:rot lat="0" lon="0" rev="0"/>
            </a:camera>
            <a:lightRig rig="twoPt" dir="t">
              <a:rot lat="0" lon="0" rev="7200000"/>
            </a:lightRig>
          </a:scene3d>
          <a:sp3d prstMaterial="matte">
            <a:bevelT w="22860" h="12700"/>
            <a:contourClr>
              <a:srgbClr val="FFFFFF"/>
            </a:contourClr>
          </a:sp3d>
        </p:spPr>
        <p:txBody>
          <a:bodyPr>
            <a:normAutofit/>
          </a:bodyPr>
          <a:lstStyle>
            <a:lvl1pPr marL="0" indent="0">
              <a:buNone/>
              <a:defRPr sz="18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
        <p:nvSpPr>
          <p:cNvPr id="14" name="Picture Placeholder 2"/>
          <p:cNvSpPr>
            <a:spLocks noGrp="1"/>
          </p:cNvSpPr>
          <p:nvPr>
            <p:ph type="pic" idx="14"/>
          </p:nvPr>
        </p:nvSpPr>
        <p:spPr>
          <a:xfrm rot="470783">
            <a:off x="708565" y="3070624"/>
            <a:ext cx="3918749" cy="2827517"/>
          </a:xfrm>
          <a:solidFill>
            <a:srgbClr val="FFFFFF">
              <a:shade val="85000"/>
            </a:srgbClr>
          </a:solidFill>
          <a:ln w="31750" cap="sq">
            <a:solidFill>
              <a:srgbClr val="FDFDFD"/>
            </a:solidFill>
            <a:miter lim="800000"/>
          </a:ln>
          <a:effectLst>
            <a:outerShdw blurRad="88900" dist="44450" dir="11400000" sy="98000" kx="110000" ky="200000" algn="tl" rotWithShape="0">
              <a:srgbClr val="000000">
                <a:alpha val="20000"/>
              </a:srgbClr>
            </a:outerShdw>
          </a:effectLst>
          <a:scene3d>
            <a:camera prst="perspectiveRelaxed">
              <a:rot lat="0" lon="0" rev="0"/>
            </a:camera>
            <a:lightRig rig="twoPt" dir="t">
              <a:rot lat="0" lon="0" rev="7200000"/>
            </a:lightRig>
          </a:scene3d>
          <a:sp3d prstMaterial="matte">
            <a:bevelT w="22860" h="12700"/>
            <a:contourClr>
              <a:srgbClr val="FFFFFF"/>
            </a:contourClr>
          </a:sp3d>
        </p:spPr>
        <p:txBody>
          <a:bodyPr>
            <a:normAutofit/>
          </a:bodyPr>
          <a:lstStyle>
            <a:lvl1pPr marL="0" indent="0" algn="r">
              <a:buNone/>
              <a:defRPr sz="18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
        <p:nvSpPr>
          <p:cNvPr id="11" name="Title 1"/>
          <p:cNvSpPr>
            <a:spLocks noGrp="1"/>
          </p:cNvSpPr>
          <p:nvPr>
            <p:ph type="title"/>
          </p:nvPr>
        </p:nvSpPr>
        <p:spPr>
          <a:xfrm rot="21240000">
            <a:off x="4717562" y="3396154"/>
            <a:ext cx="3474720" cy="1097280"/>
          </a:xfrm>
        </p:spPr>
        <p:txBody>
          <a:bodyPr vert="horz" lIns="91440" tIns="45720" rIns="91440" bIns="45720" rtlCol="0">
            <a:normAutofit/>
          </a:bodyPr>
          <a:lstStyle>
            <a:lvl1pPr algn="ctr" defTabSz="914400" rtl="0" eaLnBrk="1" latinLnBrk="0" hangingPunct="1">
              <a:spcBef>
                <a:spcPct val="0"/>
              </a:spcBef>
              <a:spcAft>
                <a:spcPts val="300"/>
              </a:spcAft>
              <a:buNone/>
              <a:defRPr sz="2800" kern="1200">
                <a:solidFill>
                  <a:schemeClr val="tx1"/>
                </a:solidFill>
                <a:latin typeface="Mistral" pitchFamily="66" charset="0"/>
                <a:ea typeface="+mn-ea"/>
                <a:cs typeface="+mn-cs"/>
              </a:defRPr>
            </a:lvl1pPr>
          </a:lstStyle>
          <a:p>
            <a:pPr marL="0" lvl="0" indent="0" algn="ctr" defTabSz="914400" rtl="0" eaLnBrk="1" latinLnBrk="0" hangingPunct="1">
              <a:spcBef>
                <a:spcPts val="0"/>
              </a:spcBef>
              <a:spcAft>
                <a:spcPts val="1800"/>
              </a:spcAft>
              <a:buFont typeface="Wingdings 2" pitchFamily="18" charset="2"/>
              <a:buNone/>
            </a:pPr>
            <a:r>
              <a:rPr lang="en-US" smtClean="0"/>
              <a:t>Click to edit Master title style</a:t>
            </a:r>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preserve="1">
  <p:cSld name="4 Pictures with Caption">
    <p:spTree>
      <p:nvGrpSpPr>
        <p:cNvPr id="1" name=""/>
        <p:cNvGrpSpPr/>
        <p:nvPr/>
      </p:nvGrpSpPr>
      <p:grpSpPr>
        <a:xfrm>
          <a:off x="0" y="0"/>
          <a:ext cx="0" cy="0"/>
          <a:chOff x="0" y="0"/>
          <a:chExt cx="0" cy="0"/>
        </a:xfrm>
      </p:grpSpPr>
      <p:pic>
        <p:nvPicPr>
          <p:cNvPr id="12" name="Picture 11" descr="TitlePageOverlay.png"/>
          <p:cNvPicPr>
            <a:picLocks noChangeAspect="1"/>
          </p:cNvPicPr>
          <p:nvPr/>
        </p:nvPicPr>
        <p:blipFill>
          <a:blip r:embed="rId2"/>
          <a:stretch>
            <a:fillRect/>
          </a:stretch>
        </p:blipFill>
        <p:spPr>
          <a:xfrm>
            <a:off x="0" y="0"/>
            <a:ext cx="9144000" cy="6858000"/>
          </a:xfrm>
          <a:prstGeom prst="rect">
            <a:avLst/>
          </a:prstGeom>
        </p:spPr>
      </p:pic>
      <p:sp>
        <p:nvSpPr>
          <p:cNvPr id="4" name="Text Placeholder 3"/>
          <p:cNvSpPr>
            <a:spLocks noGrp="1"/>
          </p:cNvSpPr>
          <p:nvPr>
            <p:ph type="body" sz="half" idx="2"/>
          </p:nvPr>
        </p:nvSpPr>
        <p:spPr>
          <a:xfrm>
            <a:off x="762000" y="4876800"/>
            <a:ext cx="3048000" cy="1188720"/>
          </a:xfrm>
        </p:spPr>
        <p:txBody>
          <a:bodyPr vert="horz" lIns="91440" tIns="45720" rIns="91440" bIns="45720" rtlCol="0">
            <a:normAutofit/>
          </a:bodyPr>
          <a:lstStyle>
            <a:lvl1pPr marL="0" indent="0" algn="ctr">
              <a:spcAft>
                <a:spcPts val="300"/>
              </a:spcAft>
              <a:buNone/>
              <a:defRPr sz="2000" kern="1200">
                <a:solidFill>
                  <a:schemeClr val="tx1"/>
                </a:solidFill>
                <a:latin typeface="Mistral" pitchFamily="66" charset="0"/>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ctr" defTabSz="914400" rtl="0" eaLnBrk="1" latinLnBrk="0" hangingPunct="1">
              <a:spcBef>
                <a:spcPts val="0"/>
              </a:spcBef>
              <a:spcAft>
                <a:spcPts val="1800"/>
              </a:spcAft>
              <a:buFont typeface="Wingdings 2" pitchFamily="18" charset="2"/>
              <a:buNone/>
            </a:pPr>
            <a:r>
              <a:rPr lang="en-US" smtClean="0"/>
              <a:t>Click to edit Master text styles</a:t>
            </a:r>
          </a:p>
        </p:txBody>
      </p:sp>
      <p:sp>
        <p:nvSpPr>
          <p:cNvPr id="5" name="Date Placeholder 4"/>
          <p:cNvSpPr>
            <a:spLocks noGrp="1"/>
          </p:cNvSpPr>
          <p:nvPr>
            <p:ph type="dt" sz="half" idx="10"/>
          </p:nvPr>
        </p:nvSpPr>
        <p:spPr/>
        <p:txBody>
          <a:bodyPr/>
          <a:lstStyle/>
          <a:p>
            <a:fld id="{B78F880A-00DD-844D-BE06-525E9E279C6E}" type="datetimeFigureOut">
              <a:rPr lang="en-US" smtClean="0"/>
              <a:t>2/14/12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8EE1A4B-588D-F24F-ADAB-58473405B1CF}" type="slidenum">
              <a:rPr lang="en-US" smtClean="0"/>
              <a:t>‹#›</a:t>
            </a:fld>
            <a:endParaRPr lang="en-US"/>
          </a:p>
        </p:txBody>
      </p:sp>
      <p:pic>
        <p:nvPicPr>
          <p:cNvPr id="15" name="Picture 14" descr="parAvion.png"/>
          <p:cNvPicPr>
            <a:picLocks noChangeAspect="1"/>
          </p:cNvPicPr>
          <p:nvPr/>
        </p:nvPicPr>
        <p:blipFill>
          <a:blip r:embed="rId3"/>
          <a:stretch>
            <a:fillRect/>
          </a:stretch>
        </p:blipFill>
        <p:spPr>
          <a:xfrm rot="308222">
            <a:off x="7428515" y="2619243"/>
            <a:ext cx="1580737" cy="451639"/>
          </a:xfrm>
          <a:prstGeom prst="rect">
            <a:avLst/>
          </a:prstGeom>
        </p:spPr>
      </p:pic>
      <p:pic>
        <p:nvPicPr>
          <p:cNvPr id="11" name="Picture 10" descr="pictureStamp-Frame.png"/>
          <p:cNvPicPr>
            <a:picLocks noChangeAspect="1"/>
          </p:cNvPicPr>
          <p:nvPr/>
        </p:nvPicPr>
        <p:blipFill>
          <a:blip r:embed="rId4"/>
          <a:stretch>
            <a:fillRect/>
          </a:stretch>
        </p:blipFill>
        <p:spPr>
          <a:xfrm rot="322260">
            <a:off x="6339646" y="604321"/>
            <a:ext cx="1610332" cy="2025115"/>
          </a:xfrm>
          <a:prstGeom prst="rect">
            <a:avLst/>
          </a:prstGeom>
        </p:spPr>
      </p:pic>
      <p:pic>
        <p:nvPicPr>
          <p:cNvPr id="13" name="Picture 12" descr="pictureStamp-Frame.png"/>
          <p:cNvPicPr>
            <a:picLocks noChangeAspect="1"/>
          </p:cNvPicPr>
          <p:nvPr/>
        </p:nvPicPr>
        <p:blipFill>
          <a:blip r:embed="rId4"/>
          <a:stretch>
            <a:fillRect/>
          </a:stretch>
        </p:blipFill>
        <p:spPr>
          <a:xfrm rot="322260">
            <a:off x="4891846" y="985321"/>
            <a:ext cx="1610332" cy="2025115"/>
          </a:xfrm>
          <a:prstGeom prst="rect">
            <a:avLst/>
          </a:prstGeom>
        </p:spPr>
      </p:pic>
      <p:sp>
        <p:nvSpPr>
          <p:cNvPr id="16" name="Picture Placeholder 2"/>
          <p:cNvSpPr>
            <a:spLocks noGrp="1"/>
          </p:cNvSpPr>
          <p:nvPr>
            <p:ph type="pic" idx="14"/>
          </p:nvPr>
        </p:nvSpPr>
        <p:spPr>
          <a:xfrm rot="247118">
            <a:off x="5075220" y="1165774"/>
            <a:ext cx="1243584" cy="1664208"/>
          </a:xfrm>
          <a:solidFill>
            <a:srgbClr val="FFFFFF">
              <a:shade val="85000"/>
            </a:srgbClr>
          </a:solidFill>
          <a:ln w="114300" cap="sq">
            <a:noFill/>
            <a:miter lim="800000"/>
          </a:ln>
          <a:effectLst/>
          <a:scene3d>
            <a:camera prst="perspectiveRelaxed">
              <a:rot lat="0" lon="0" rev="0"/>
            </a:camera>
            <a:lightRig rig="twoPt" dir="t">
              <a:rot lat="0" lon="0" rev="7200000"/>
            </a:lightRig>
          </a:scene3d>
          <a:sp3d prstMaterial="matte">
            <a:contourClr>
              <a:srgbClr val="FFFFFF"/>
            </a:contourClr>
          </a:sp3d>
        </p:spPr>
        <p:txBody>
          <a:bodyPr>
            <a:normAutofit/>
          </a:bodyPr>
          <a:lstStyle>
            <a:lvl1pPr marL="0" indent="0">
              <a:buNone/>
              <a:defRPr sz="1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
        <p:nvSpPr>
          <p:cNvPr id="17" name="Picture Placeholder 2"/>
          <p:cNvSpPr>
            <a:spLocks noGrp="1"/>
          </p:cNvSpPr>
          <p:nvPr>
            <p:ph type="pic" idx="15"/>
          </p:nvPr>
        </p:nvSpPr>
        <p:spPr>
          <a:xfrm rot="271248">
            <a:off x="6523020" y="784774"/>
            <a:ext cx="1243584" cy="1664208"/>
          </a:xfrm>
          <a:solidFill>
            <a:srgbClr val="FFFFFF">
              <a:shade val="85000"/>
            </a:srgbClr>
          </a:solidFill>
          <a:ln w="114300" cap="sq">
            <a:noFill/>
            <a:miter lim="800000"/>
          </a:ln>
          <a:effectLst/>
          <a:scene3d>
            <a:camera prst="perspectiveRelaxed">
              <a:rot lat="0" lon="0" rev="0"/>
            </a:camera>
            <a:lightRig rig="twoPt" dir="t">
              <a:rot lat="0" lon="0" rev="7200000"/>
            </a:lightRig>
          </a:scene3d>
          <a:sp3d prstMaterial="matte">
            <a:contourClr>
              <a:srgbClr val="FFFFFF"/>
            </a:contourClr>
          </a:sp3d>
        </p:spPr>
        <p:txBody>
          <a:bodyPr>
            <a:normAutofit/>
          </a:bodyPr>
          <a:lstStyle>
            <a:lvl1pPr marL="0" indent="0">
              <a:buNone/>
              <a:defRPr sz="1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
        <p:nvSpPr>
          <p:cNvPr id="10" name="Picture Placeholder 2"/>
          <p:cNvSpPr>
            <a:spLocks noGrp="1"/>
          </p:cNvSpPr>
          <p:nvPr>
            <p:ph type="pic" idx="13"/>
          </p:nvPr>
        </p:nvSpPr>
        <p:spPr>
          <a:xfrm rot="253865">
            <a:off x="4519045" y="2873698"/>
            <a:ext cx="3931920" cy="2834640"/>
          </a:xfrm>
          <a:solidFill>
            <a:srgbClr val="FFFFFF">
              <a:shade val="85000"/>
            </a:srgbClr>
          </a:solidFill>
          <a:ln w="31750" cap="sq">
            <a:solidFill>
              <a:srgbClr val="FDFDFD"/>
            </a:solidFill>
            <a:miter lim="800000"/>
          </a:ln>
          <a:effectLst>
            <a:outerShdw blurRad="88900" dist="44450" dir="6900000" sy="98000" kx="110000" ky="200000" algn="tl" rotWithShape="0">
              <a:srgbClr val="000000">
                <a:alpha val="20000"/>
              </a:srgbClr>
            </a:outerShdw>
          </a:effectLst>
          <a:scene3d>
            <a:camera prst="perspectiveRelaxed">
              <a:rot lat="0" lon="0" rev="0"/>
            </a:camera>
            <a:lightRig rig="twoPt" dir="t">
              <a:rot lat="0" lon="0" rev="7200000"/>
            </a:lightRig>
          </a:scene3d>
          <a:sp3d prstMaterial="matte">
            <a:bevelT w="22860" h="12700"/>
            <a:contourClr>
              <a:srgbClr val="FFFFFF"/>
            </a:contourClr>
          </a:sp3d>
        </p:spPr>
        <p:txBody>
          <a:bodyPr>
            <a:normAutofit/>
          </a:bodyPr>
          <a:lstStyle>
            <a:lvl1pPr marL="0" indent="0" algn="r">
              <a:buNone/>
              <a:defRPr sz="18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
        <p:nvSpPr>
          <p:cNvPr id="3" name="Picture Placeholder 2"/>
          <p:cNvSpPr>
            <a:spLocks noGrp="1"/>
          </p:cNvSpPr>
          <p:nvPr>
            <p:ph type="pic" idx="1"/>
          </p:nvPr>
        </p:nvSpPr>
        <p:spPr>
          <a:xfrm rot="21193488">
            <a:off x="610678" y="450635"/>
            <a:ext cx="3931920" cy="2834640"/>
          </a:xfrm>
          <a:solidFill>
            <a:srgbClr val="FFFFFF">
              <a:shade val="85000"/>
            </a:srgbClr>
          </a:solidFill>
          <a:ln w="31750" cap="sq">
            <a:solidFill>
              <a:srgbClr val="FDFDFD"/>
            </a:solidFill>
            <a:miter lim="800000"/>
          </a:ln>
          <a:effectLst>
            <a:outerShdw blurRad="88900" dist="44450" dir="900000" sy="98000" kx="110000" ky="200000" algn="tl" rotWithShape="0">
              <a:srgbClr val="000000">
                <a:alpha val="20000"/>
              </a:srgbClr>
            </a:outerShdw>
          </a:effectLst>
          <a:scene3d>
            <a:camera prst="perspectiveRelaxed">
              <a:rot lat="0" lon="0" rev="0"/>
            </a:camera>
            <a:lightRig rig="twoPt" dir="t">
              <a:rot lat="0" lon="0" rev="7200000"/>
            </a:lightRig>
          </a:scene3d>
          <a:sp3d prstMaterial="matte">
            <a:bevelT w="22860" h="12700"/>
            <a:contourClr>
              <a:srgbClr val="FFFFFF"/>
            </a:contourClr>
          </a:sp3d>
        </p:spPr>
        <p:txBody>
          <a:bodyPr>
            <a:normAutofit/>
          </a:bodyPr>
          <a:lstStyle>
            <a:lvl1pPr marL="0" indent="0">
              <a:buNone/>
              <a:defRPr sz="18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
        <p:nvSpPr>
          <p:cNvPr id="14" name="Title 1"/>
          <p:cNvSpPr>
            <a:spLocks noGrp="1"/>
          </p:cNvSpPr>
          <p:nvPr>
            <p:ph type="title"/>
          </p:nvPr>
        </p:nvSpPr>
        <p:spPr>
          <a:xfrm rot="21240000">
            <a:off x="455724" y="3551615"/>
            <a:ext cx="3474720" cy="1097280"/>
          </a:xfrm>
        </p:spPr>
        <p:txBody>
          <a:bodyPr vert="horz" lIns="91440" tIns="45720" rIns="91440" bIns="45720" rtlCol="0">
            <a:normAutofit/>
          </a:bodyPr>
          <a:lstStyle>
            <a:lvl1pPr algn="ctr" defTabSz="914400" rtl="0" eaLnBrk="1" latinLnBrk="0" hangingPunct="1">
              <a:spcBef>
                <a:spcPct val="0"/>
              </a:spcBef>
              <a:spcAft>
                <a:spcPts val="300"/>
              </a:spcAft>
              <a:buNone/>
              <a:defRPr sz="2800" kern="1200">
                <a:solidFill>
                  <a:schemeClr val="tx1"/>
                </a:solidFill>
                <a:latin typeface="Mistral" pitchFamily="66" charset="0"/>
                <a:ea typeface="+mn-ea"/>
                <a:cs typeface="+mn-cs"/>
              </a:defRPr>
            </a:lvl1pPr>
          </a:lstStyle>
          <a:p>
            <a:pPr marL="0" lvl="0" indent="0" algn="ctr" defTabSz="914400" rtl="0" eaLnBrk="1" latinLnBrk="0" hangingPunct="1">
              <a:spcBef>
                <a:spcPts val="0"/>
              </a:spcBef>
              <a:spcAft>
                <a:spcPts val="1800"/>
              </a:spcAft>
              <a:buFont typeface="Wingdings 2" pitchFamily="18" charset="2"/>
              <a:buNone/>
            </a:pPr>
            <a:r>
              <a:rPr lang="en-US" smtClean="0"/>
              <a:t>Click to edit Master title style</a:t>
            </a:r>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B78F880A-00DD-844D-BE06-525E9E279C6E}" type="datetimeFigureOut">
              <a:rPr lang="en-US" smtClean="0"/>
              <a:t>2/14/12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8EE1A4B-588D-F24F-ADAB-58473405B1CF}" type="slidenum">
              <a:rPr lang="en-US" smtClean="0"/>
              <a:t>‹#›</a:t>
            </a:fld>
            <a:endParaRPr lang="en-US"/>
          </a:p>
        </p:txBody>
      </p:sp>
      <p:pic>
        <p:nvPicPr>
          <p:cNvPr id="7" name="Picture 6" descr="standardRule.png"/>
          <p:cNvPicPr>
            <a:picLocks noChangeAspect="1"/>
          </p:cNvPicPr>
          <p:nvPr/>
        </p:nvPicPr>
        <p:blipFill>
          <a:blip r:embed="rId2"/>
          <a:stretch>
            <a:fillRect/>
          </a:stretch>
        </p:blipFill>
        <p:spPr>
          <a:xfrm>
            <a:off x="2705100" y="1524000"/>
            <a:ext cx="3733800" cy="152400"/>
          </a:xfrm>
          <a:prstGeom prst="rect">
            <a:avLst/>
          </a:prstGeom>
          <a:effectLst>
            <a:outerShdw blurRad="25400" sx="101000" sy="101000" algn="ctr" rotWithShape="0">
              <a:prstClr val="black">
                <a:alpha val="40000"/>
              </a:prstClr>
            </a:outerShdw>
          </a:effectLst>
        </p:spPr>
      </p:pic>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96634" y="577849"/>
            <a:ext cx="1882589" cy="5461001"/>
          </a:xfrm>
        </p:spPr>
        <p:txBody>
          <a:bodyPr vert="eaVert"/>
          <a:lstStyle>
            <a:lvl1pPr>
              <a:defRPr sz="4400"/>
            </a:lvl1pPr>
          </a:lstStyle>
          <a:p>
            <a:r>
              <a:rPr lang="en-US" smtClean="0"/>
              <a:t>Click to edit Master title style</a:t>
            </a:r>
            <a:endParaRPr/>
          </a:p>
        </p:txBody>
      </p:sp>
      <p:sp>
        <p:nvSpPr>
          <p:cNvPr id="3" name="Vertical Text Placeholder 2"/>
          <p:cNvSpPr>
            <a:spLocks noGrp="1"/>
          </p:cNvSpPr>
          <p:nvPr>
            <p:ph type="body" orient="vert" idx="1"/>
          </p:nvPr>
        </p:nvSpPr>
        <p:spPr>
          <a:xfrm>
            <a:off x="578224" y="577849"/>
            <a:ext cx="5768788" cy="5461001"/>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B78F880A-00DD-844D-BE06-525E9E279C6E}" type="datetimeFigureOut">
              <a:rPr lang="en-US" smtClean="0"/>
              <a:t>2/14/12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8EE1A4B-588D-F24F-ADAB-58473405B1CF}" type="slidenum">
              <a:rPr lang="en-US" smtClean="0"/>
              <a:t>‹#›</a:t>
            </a:fld>
            <a:endParaRPr lang="en-US"/>
          </a:p>
        </p:txBody>
      </p:sp>
      <p:pic>
        <p:nvPicPr>
          <p:cNvPr id="7" name="Picture 6" descr="verticalRule.png"/>
          <p:cNvPicPr>
            <a:picLocks noChangeAspect="1"/>
          </p:cNvPicPr>
          <p:nvPr/>
        </p:nvPicPr>
        <p:blipFill>
          <a:blip r:embed="rId2"/>
          <a:stretch>
            <a:fillRect/>
          </a:stretch>
        </p:blipFill>
        <p:spPr>
          <a:xfrm>
            <a:off x="6512859" y="1562100"/>
            <a:ext cx="152400" cy="3733800"/>
          </a:xfrm>
          <a:prstGeom prst="rect">
            <a:avLst/>
          </a:prstGeom>
          <a:effectLst>
            <a:outerShdw blurRad="25400" sx="101000" sy="101000" algn="ctr" rotWithShape="0">
              <a:prstClr val="black">
                <a:alpha val="40000"/>
              </a:prstClr>
            </a:outerShdw>
          </a:effectLst>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B78F880A-00DD-844D-BE06-525E9E279C6E}" type="datetimeFigureOut">
              <a:rPr lang="en-US" smtClean="0"/>
              <a:t>2/14/12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8EE1A4B-588D-F24F-ADAB-58473405B1CF}" type="slidenum">
              <a:rPr lang="en-US" smtClean="0"/>
              <a:t>‹#›</a:t>
            </a:fld>
            <a:endParaRPr lang="en-US"/>
          </a:p>
        </p:txBody>
      </p:sp>
      <p:pic>
        <p:nvPicPr>
          <p:cNvPr id="8" name="Picture 7" descr="standardRule.png"/>
          <p:cNvPicPr>
            <a:picLocks noChangeAspect="1"/>
          </p:cNvPicPr>
          <p:nvPr/>
        </p:nvPicPr>
        <p:blipFill>
          <a:blip r:embed="rId2"/>
          <a:stretch>
            <a:fillRect/>
          </a:stretch>
        </p:blipFill>
        <p:spPr>
          <a:xfrm>
            <a:off x="2705100" y="1524000"/>
            <a:ext cx="3733800" cy="152400"/>
          </a:xfrm>
          <a:prstGeom prst="rect">
            <a:avLst/>
          </a:prstGeom>
          <a:effectLst>
            <a:outerShdw blurRad="25400" sx="101000" sy="101000" algn="ctr" rotWithShape="0">
              <a:prstClr val="black">
                <a:alpha val="40000"/>
              </a:prstClr>
            </a:outerShdw>
          </a:effectLst>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preserve="1">
  <p:cSld name="Title Slide with 3 Pictures">
    <p:spTree>
      <p:nvGrpSpPr>
        <p:cNvPr id="1" name=""/>
        <p:cNvGrpSpPr/>
        <p:nvPr/>
      </p:nvGrpSpPr>
      <p:grpSpPr>
        <a:xfrm>
          <a:off x="0" y="0"/>
          <a:ext cx="0" cy="0"/>
          <a:chOff x="0" y="0"/>
          <a:chExt cx="0" cy="0"/>
        </a:xfrm>
      </p:grpSpPr>
      <p:pic>
        <p:nvPicPr>
          <p:cNvPr id="8" name="Picture 7" descr="TitlePageOverlay.png"/>
          <p:cNvPicPr>
            <a:picLocks noChangeAspect="1"/>
          </p:cNvPicPr>
          <p:nvPr/>
        </p:nvPicPr>
        <p:blipFill>
          <a:blip r:embed="rId2"/>
          <a:stretch>
            <a:fillRect/>
          </a:stretch>
        </p:blipFill>
        <p:spPr>
          <a:xfrm>
            <a:off x="0" y="0"/>
            <a:ext cx="9144000" cy="6858000"/>
          </a:xfrm>
          <a:prstGeom prst="rect">
            <a:avLst/>
          </a:prstGeom>
        </p:spPr>
      </p:pic>
      <p:sp>
        <p:nvSpPr>
          <p:cNvPr id="2" name="Title 1"/>
          <p:cNvSpPr>
            <a:spLocks noGrp="1"/>
          </p:cNvSpPr>
          <p:nvPr>
            <p:ph type="ctrTitle"/>
          </p:nvPr>
        </p:nvSpPr>
        <p:spPr>
          <a:xfrm>
            <a:off x="571500" y="2057401"/>
            <a:ext cx="8001000" cy="2424766"/>
          </a:xfrm>
        </p:spPr>
        <p:txBody>
          <a:bodyPr anchor="b" anchorCtr="0">
            <a:noAutofit/>
          </a:bodyPr>
          <a:lstStyle>
            <a:lvl1pPr>
              <a:defRPr sz="5600">
                <a:solidFill>
                  <a:schemeClr val="tx1"/>
                </a:solidFill>
              </a:defRPr>
            </a:lvl1pPr>
          </a:lstStyle>
          <a:p>
            <a:r>
              <a:rPr lang="en-US" smtClean="0"/>
              <a:t>Click to edit Master title style</a:t>
            </a:r>
            <a:endParaRPr/>
          </a:p>
        </p:txBody>
      </p:sp>
      <p:sp>
        <p:nvSpPr>
          <p:cNvPr id="3" name="Subtitle 2"/>
          <p:cNvSpPr>
            <a:spLocks noGrp="1"/>
          </p:cNvSpPr>
          <p:nvPr>
            <p:ph type="subTitle" idx="1"/>
          </p:nvPr>
        </p:nvSpPr>
        <p:spPr>
          <a:xfrm>
            <a:off x="571500" y="4800600"/>
            <a:ext cx="8001000" cy="1219200"/>
          </a:xfrm>
        </p:spPr>
        <p:txBody>
          <a:bodyPr/>
          <a:lstStyle>
            <a:lvl1pPr marL="0" indent="0" algn="ctr">
              <a:spcAft>
                <a:spcPts val="0"/>
              </a:spcAft>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4" name="Date Placeholder 3"/>
          <p:cNvSpPr>
            <a:spLocks noGrp="1"/>
          </p:cNvSpPr>
          <p:nvPr>
            <p:ph type="dt" sz="half" idx="10"/>
          </p:nvPr>
        </p:nvSpPr>
        <p:spPr/>
        <p:txBody>
          <a:bodyPr/>
          <a:lstStyle/>
          <a:p>
            <a:fld id="{B78F880A-00DD-844D-BE06-525E9E279C6E}" type="datetimeFigureOut">
              <a:rPr lang="en-US" smtClean="0"/>
              <a:t>2/14/12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8EE1A4B-588D-F24F-ADAB-58473405B1CF}" type="slidenum">
              <a:rPr lang="en-US" smtClean="0"/>
              <a:t>‹#›</a:t>
            </a:fld>
            <a:endParaRPr lang="en-US"/>
          </a:p>
        </p:txBody>
      </p:sp>
      <p:pic>
        <p:nvPicPr>
          <p:cNvPr id="9" name="Picture 8" descr="standardRule.png"/>
          <p:cNvPicPr>
            <a:picLocks noChangeAspect="1"/>
          </p:cNvPicPr>
          <p:nvPr/>
        </p:nvPicPr>
        <p:blipFill>
          <a:blip r:embed="rId3"/>
          <a:stretch>
            <a:fillRect/>
          </a:stretch>
        </p:blipFill>
        <p:spPr>
          <a:xfrm>
            <a:off x="2705100" y="4572000"/>
            <a:ext cx="3733800" cy="152400"/>
          </a:xfrm>
          <a:prstGeom prst="rect">
            <a:avLst/>
          </a:prstGeom>
          <a:effectLst>
            <a:outerShdw blurRad="25400" sx="101000" sy="101000" algn="ctr" rotWithShape="0">
              <a:prstClr val="black">
                <a:alpha val="40000"/>
              </a:prstClr>
            </a:outerShdw>
          </a:effectLst>
        </p:spPr>
      </p:pic>
      <p:pic>
        <p:nvPicPr>
          <p:cNvPr id="10" name="Picture 9" descr="pictureStamp-Frame.png"/>
          <p:cNvPicPr>
            <a:picLocks noChangeAspect="1"/>
          </p:cNvPicPr>
          <p:nvPr/>
        </p:nvPicPr>
        <p:blipFill>
          <a:blip r:embed="rId4"/>
          <a:stretch>
            <a:fillRect/>
          </a:stretch>
        </p:blipFill>
        <p:spPr>
          <a:xfrm rot="21366660">
            <a:off x="5138374" y="599839"/>
            <a:ext cx="1610332" cy="2025115"/>
          </a:xfrm>
          <a:prstGeom prst="rect">
            <a:avLst/>
          </a:prstGeom>
        </p:spPr>
      </p:pic>
      <p:pic>
        <p:nvPicPr>
          <p:cNvPr id="11" name="Picture 10" descr="pictureStamp-Frame.png"/>
          <p:cNvPicPr>
            <a:picLocks noChangeAspect="1"/>
          </p:cNvPicPr>
          <p:nvPr/>
        </p:nvPicPr>
        <p:blipFill>
          <a:blip r:embed="rId4"/>
          <a:stretch>
            <a:fillRect/>
          </a:stretch>
        </p:blipFill>
        <p:spPr>
          <a:xfrm rot="21329776">
            <a:off x="2072772" y="555386"/>
            <a:ext cx="1610332" cy="2025115"/>
          </a:xfrm>
          <a:prstGeom prst="rect">
            <a:avLst/>
          </a:prstGeom>
        </p:spPr>
      </p:pic>
      <p:sp>
        <p:nvSpPr>
          <p:cNvPr id="12" name="Picture Placeholder 2"/>
          <p:cNvSpPr>
            <a:spLocks noGrp="1"/>
          </p:cNvSpPr>
          <p:nvPr>
            <p:ph type="pic" idx="14"/>
          </p:nvPr>
        </p:nvSpPr>
        <p:spPr>
          <a:xfrm rot="21254634">
            <a:off x="2256146" y="735839"/>
            <a:ext cx="1243584" cy="1664208"/>
          </a:xfrm>
          <a:solidFill>
            <a:srgbClr val="FFFFFF">
              <a:shade val="85000"/>
            </a:srgbClr>
          </a:solidFill>
          <a:ln w="114300" cap="sq">
            <a:noFill/>
            <a:miter lim="800000"/>
          </a:ln>
          <a:effectLst/>
          <a:scene3d>
            <a:camera prst="perspectiveRelaxed">
              <a:rot lat="0" lon="0" rev="0"/>
            </a:camera>
            <a:lightRig rig="twoPt" dir="t">
              <a:rot lat="0" lon="0" rev="7200000"/>
            </a:lightRig>
          </a:scene3d>
          <a:sp3d prstMaterial="matte">
            <a:contourClr>
              <a:srgbClr val="FFFFFF"/>
            </a:contourClr>
          </a:sp3d>
        </p:spPr>
        <p:txBody>
          <a:bodyPr>
            <a:normAutofit/>
          </a:bodyPr>
          <a:lstStyle>
            <a:lvl1pPr marL="0" indent="0">
              <a:buNone/>
              <a:defRPr sz="1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
        <p:nvSpPr>
          <p:cNvPr id="13" name="Picture Placeholder 2"/>
          <p:cNvSpPr>
            <a:spLocks noGrp="1"/>
          </p:cNvSpPr>
          <p:nvPr>
            <p:ph type="pic" idx="15"/>
          </p:nvPr>
        </p:nvSpPr>
        <p:spPr>
          <a:xfrm rot="21315648">
            <a:off x="5321748" y="780292"/>
            <a:ext cx="1243584" cy="1664208"/>
          </a:xfrm>
          <a:solidFill>
            <a:srgbClr val="FFFFFF">
              <a:shade val="85000"/>
            </a:srgbClr>
          </a:solidFill>
          <a:ln w="114300" cap="sq">
            <a:noFill/>
            <a:miter lim="800000"/>
          </a:ln>
          <a:effectLst/>
          <a:scene3d>
            <a:camera prst="perspectiveRelaxed">
              <a:rot lat="0" lon="0" rev="0"/>
            </a:camera>
            <a:lightRig rig="twoPt" dir="t">
              <a:rot lat="0" lon="0" rev="7200000"/>
            </a:lightRig>
          </a:scene3d>
          <a:sp3d prstMaterial="matte">
            <a:contourClr>
              <a:srgbClr val="FFFFFF"/>
            </a:contourClr>
          </a:sp3d>
        </p:spPr>
        <p:txBody>
          <a:bodyPr>
            <a:normAutofit/>
          </a:bodyPr>
          <a:lstStyle>
            <a:lvl1pPr marL="0" indent="0">
              <a:buNone/>
              <a:defRPr sz="1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pic>
        <p:nvPicPr>
          <p:cNvPr id="14" name="Picture 13" descr="pictureStamp-Frame.png"/>
          <p:cNvPicPr>
            <a:picLocks noChangeAspect="1"/>
          </p:cNvPicPr>
          <p:nvPr/>
        </p:nvPicPr>
        <p:blipFill>
          <a:blip r:embed="rId4"/>
          <a:stretch>
            <a:fillRect/>
          </a:stretch>
        </p:blipFill>
        <p:spPr>
          <a:xfrm rot="151790">
            <a:off x="3591963" y="936015"/>
            <a:ext cx="1610332" cy="2025115"/>
          </a:xfrm>
          <a:prstGeom prst="rect">
            <a:avLst/>
          </a:prstGeom>
        </p:spPr>
      </p:pic>
      <p:sp>
        <p:nvSpPr>
          <p:cNvPr id="17" name="Picture Placeholder 2"/>
          <p:cNvSpPr>
            <a:spLocks noGrp="1"/>
          </p:cNvSpPr>
          <p:nvPr>
            <p:ph type="pic" idx="17"/>
          </p:nvPr>
        </p:nvSpPr>
        <p:spPr>
          <a:xfrm rot="100778">
            <a:off x="3775337" y="1116468"/>
            <a:ext cx="1243584" cy="1664208"/>
          </a:xfrm>
          <a:solidFill>
            <a:srgbClr val="FFFFFF">
              <a:shade val="85000"/>
            </a:srgbClr>
          </a:solidFill>
          <a:ln w="114300" cap="sq">
            <a:noFill/>
            <a:miter lim="800000"/>
          </a:ln>
          <a:effectLst/>
          <a:scene3d>
            <a:camera prst="perspectiveRelaxed">
              <a:rot lat="0" lon="0" rev="0"/>
            </a:camera>
            <a:lightRig rig="twoPt" dir="t">
              <a:rot lat="0" lon="0" rev="7200000"/>
            </a:lightRig>
          </a:scene3d>
          <a:sp3d prstMaterial="matte">
            <a:contourClr>
              <a:srgbClr val="FFFFFF"/>
            </a:contourClr>
          </a:sp3d>
        </p:spPr>
        <p:txBody>
          <a:bodyPr>
            <a:normAutofit/>
          </a:bodyPr>
          <a:lstStyle>
            <a:lvl1pPr marL="0" indent="0">
              <a:buNone/>
              <a:defRPr sz="1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71500" y="1282700"/>
            <a:ext cx="8001000" cy="1917700"/>
          </a:xfrm>
        </p:spPr>
        <p:txBody>
          <a:bodyPr anchor="b" anchorCtr="0">
            <a:noAutofit/>
          </a:bodyPr>
          <a:lstStyle>
            <a:lvl1pPr algn="ctr">
              <a:defRPr sz="5600" b="0" cap="none" baseline="0">
                <a:solidFill>
                  <a:schemeClr val="tx1"/>
                </a:solidFill>
              </a:defRPr>
            </a:lvl1pPr>
          </a:lstStyle>
          <a:p>
            <a:r>
              <a:rPr lang="en-US" smtClean="0"/>
              <a:t>Click to edit Master title style</a:t>
            </a:r>
            <a:endParaRPr/>
          </a:p>
        </p:txBody>
      </p:sp>
      <p:sp>
        <p:nvSpPr>
          <p:cNvPr id="3" name="Text Placeholder 2"/>
          <p:cNvSpPr>
            <a:spLocks noGrp="1"/>
          </p:cNvSpPr>
          <p:nvPr>
            <p:ph type="body" idx="1"/>
          </p:nvPr>
        </p:nvSpPr>
        <p:spPr>
          <a:xfrm>
            <a:off x="571500" y="3644153"/>
            <a:ext cx="8001000" cy="833718"/>
          </a:xfrm>
        </p:spPr>
        <p:txBody>
          <a:bodyPr anchor="t" anchorCtr="0"/>
          <a:lstStyle>
            <a:lvl1pPr marL="0" indent="0" algn="ctr">
              <a:spcAft>
                <a:spcPts val="0"/>
              </a:spcAft>
              <a:buNone/>
              <a:defRPr sz="2000" cap="none" baseline="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78F880A-00DD-844D-BE06-525E9E279C6E}" type="datetimeFigureOut">
              <a:rPr lang="en-US" smtClean="0"/>
              <a:t>2/14/12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pPr algn="ctr" eaLnBrk="1" latinLnBrk="0" hangingPunct="1"/>
            <a:fld id="{F0C94032-CD4C-4C25-B0C2-CEC720522D92}" type="slidenum">
              <a:rPr kumimoji="0" lang="en-US" smtClean="0"/>
              <a:pPr algn="ctr" eaLnBrk="1" latinLnBrk="0" hangingPunct="1"/>
              <a:t>‹#›</a:t>
            </a:fld>
            <a:endParaRPr kumimoji="0" lang="en-US" sz="2400" dirty="0">
              <a:solidFill>
                <a:srgbClr val="FFFFFF"/>
              </a:solidFill>
            </a:endParaRPr>
          </a:p>
        </p:txBody>
      </p:sp>
      <p:pic>
        <p:nvPicPr>
          <p:cNvPr id="9" name="Picture 8" descr="standardRule.png"/>
          <p:cNvPicPr>
            <a:picLocks noChangeAspect="1"/>
          </p:cNvPicPr>
          <p:nvPr/>
        </p:nvPicPr>
        <p:blipFill>
          <a:blip r:embed="rId2"/>
          <a:stretch>
            <a:fillRect/>
          </a:stretch>
        </p:blipFill>
        <p:spPr>
          <a:xfrm>
            <a:off x="2705100" y="3352800"/>
            <a:ext cx="3733800" cy="152400"/>
          </a:xfrm>
          <a:prstGeom prst="rect">
            <a:avLst/>
          </a:prstGeom>
          <a:effectLst>
            <a:outerShdw blurRad="25400" sx="101000" sy="101000" algn="ctr" rotWithShape="0">
              <a:prstClr val="black">
                <a:alpha val="40000"/>
              </a:prstClr>
            </a:outerShdw>
          </a:effectLst>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571500" y="274638"/>
            <a:ext cx="8001000" cy="1143000"/>
          </a:xfrm>
        </p:spPr>
        <p:txBody>
          <a:bodyPr/>
          <a:lstStyle/>
          <a:p>
            <a:r>
              <a:rPr lang="en-US" smtClean="0"/>
              <a:t>Click to edit Master title style</a:t>
            </a:r>
            <a:endParaRPr/>
          </a:p>
        </p:txBody>
      </p:sp>
      <p:sp>
        <p:nvSpPr>
          <p:cNvPr id="3" name="Content Placeholder 2"/>
          <p:cNvSpPr>
            <a:spLocks noGrp="1"/>
          </p:cNvSpPr>
          <p:nvPr>
            <p:ph sz="half" idx="1"/>
          </p:nvPr>
        </p:nvSpPr>
        <p:spPr>
          <a:xfrm>
            <a:off x="571500" y="1936751"/>
            <a:ext cx="3749040" cy="4102100"/>
          </a:xfrm>
        </p:spPr>
        <p:txBody>
          <a:bodyPr>
            <a:normAutofit/>
          </a:bodyPr>
          <a:lstStyle>
            <a:lvl1pPr>
              <a:spcAft>
                <a:spcPts val="1600"/>
              </a:spcAft>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Content Placeholder 3"/>
          <p:cNvSpPr>
            <a:spLocks noGrp="1"/>
          </p:cNvSpPr>
          <p:nvPr>
            <p:ph sz="half" idx="2"/>
          </p:nvPr>
        </p:nvSpPr>
        <p:spPr>
          <a:xfrm>
            <a:off x="4823460" y="1936751"/>
            <a:ext cx="3749040" cy="4102100"/>
          </a:xfrm>
        </p:spPr>
        <p:txBody>
          <a:bodyPr>
            <a:normAutofit/>
          </a:bodyPr>
          <a:lstStyle>
            <a:lvl1pPr>
              <a:spcAft>
                <a:spcPts val="1600"/>
              </a:spcAft>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4"/>
          <p:cNvSpPr>
            <a:spLocks noGrp="1"/>
          </p:cNvSpPr>
          <p:nvPr>
            <p:ph type="dt" sz="half" idx="10"/>
          </p:nvPr>
        </p:nvSpPr>
        <p:spPr/>
        <p:txBody>
          <a:bodyPr/>
          <a:lstStyle/>
          <a:p>
            <a:fld id="{B78F880A-00DD-844D-BE06-525E9E279C6E}" type="datetimeFigureOut">
              <a:rPr lang="en-US" smtClean="0"/>
              <a:t>2/14/12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8EE1A4B-588D-F24F-ADAB-58473405B1CF}" type="slidenum">
              <a:rPr lang="en-US" smtClean="0"/>
              <a:t>‹#›</a:t>
            </a:fld>
            <a:endParaRPr lang="en-US"/>
          </a:p>
        </p:txBody>
      </p:sp>
      <p:pic>
        <p:nvPicPr>
          <p:cNvPr id="9" name="Picture 8" descr="standardRule.png"/>
          <p:cNvPicPr>
            <a:picLocks noChangeAspect="1"/>
          </p:cNvPicPr>
          <p:nvPr/>
        </p:nvPicPr>
        <p:blipFill>
          <a:blip r:embed="rId2"/>
          <a:stretch>
            <a:fillRect/>
          </a:stretch>
        </p:blipFill>
        <p:spPr>
          <a:xfrm>
            <a:off x="2705100" y="1524000"/>
            <a:ext cx="3733800" cy="152400"/>
          </a:xfrm>
          <a:prstGeom prst="rect">
            <a:avLst/>
          </a:prstGeom>
          <a:effectLst>
            <a:outerShdw blurRad="25400" sx="101000" sy="101000" algn="ctr" rotWithShape="0">
              <a:prstClr val="black">
                <a:alpha val="40000"/>
              </a:prstClr>
            </a:outerShdw>
          </a:effectLst>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71500" y="274638"/>
            <a:ext cx="8001000" cy="1143000"/>
          </a:xfrm>
        </p:spPr>
        <p:txBody>
          <a:bodyPr/>
          <a:lstStyle>
            <a:lvl1pPr>
              <a:defRPr/>
            </a:lvl1pPr>
          </a:lstStyle>
          <a:p>
            <a:r>
              <a:rPr lang="en-US" smtClean="0"/>
              <a:t>Click to edit Master title style</a:t>
            </a:r>
            <a:endParaRPr/>
          </a:p>
        </p:txBody>
      </p:sp>
      <p:sp>
        <p:nvSpPr>
          <p:cNvPr id="3" name="Text Placeholder 2"/>
          <p:cNvSpPr>
            <a:spLocks noGrp="1"/>
          </p:cNvSpPr>
          <p:nvPr>
            <p:ph type="body" idx="1"/>
          </p:nvPr>
        </p:nvSpPr>
        <p:spPr>
          <a:xfrm>
            <a:off x="571500" y="1874838"/>
            <a:ext cx="3749040" cy="639762"/>
          </a:xfrm>
        </p:spPr>
        <p:txBody>
          <a:bodyPr anchor="ctr" anchorCtr="0">
            <a:noAutofit/>
          </a:bodyPr>
          <a:lstStyle>
            <a:lvl1pPr marL="0" indent="0" algn="ctr">
              <a:spcAft>
                <a:spcPts val="0"/>
              </a:spcAft>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571500" y="2590800"/>
            <a:ext cx="3749040" cy="3448050"/>
          </a:xfrm>
        </p:spPr>
        <p:txBody>
          <a:bodyPr>
            <a:normAutofit/>
          </a:bodyPr>
          <a:lstStyle>
            <a:lvl1pPr>
              <a:spcAft>
                <a:spcPts val="1400"/>
              </a:spcAft>
              <a:defRPr sz="18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Text Placeholder 4"/>
          <p:cNvSpPr>
            <a:spLocks noGrp="1"/>
          </p:cNvSpPr>
          <p:nvPr>
            <p:ph type="body" sz="quarter" idx="3"/>
          </p:nvPr>
        </p:nvSpPr>
        <p:spPr>
          <a:xfrm>
            <a:off x="4823460" y="1874838"/>
            <a:ext cx="3749040" cy="639762"/>
          </a:xfrm>
        </p:spPr>
        <p:txBody>
          <a:bodyPr anchor="ctr" anchorCtr="0">
            <a:noAutofit/>
          </a:bodyPr>
          <a:lstStyle>
            <a:lvl1pPr marL="0" indent="0" algn="ctr">
              <a:spcAft>
                <a:spcPts val="0"/>
              </a:spcAft>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823460" y="2590800"/>
            <a:ext cx="3749040" cy="3448050"/>
          </a:xfrm>
        </p:spPr>
        <p:txBody>
          <a:bodyPr>
            <a:normAutofit/>
          </a:bodyPr>
          <a:lstStyle>
            <a:lvl1pPr>
              <a:spcAft>
                <a:spcPts val="1400"/>
              </a:spcAft>
              <a:defRPr sz="18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7" name="Date Placeholder 6"/>
          <p:cNvSpPr>
            <a:spLocks noGrp="1"/>
          </p:cNvSpPr>
          <p:nvPr>
            <p:ph type="dt" sz="half" idx="10"/>
          </p:nvPr>
        </p:nvSpPr>
        <p:spPr/>
        <p:txBody>
          <a:bodyPr/>
          <a:lstStyle/>
          <a:p>
            <a:fld id="{B78F880A-00DD-844D-BE06-525E9E279C6E}" type="datetimeFigureOut">
              <a:rPr lang="en-US" smtClean="0"/>
              <a:t>2/14/12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8EE1A4B-588D-F24F-ADAB-58473405B1CF}" type="slidenum">
              <a:rPr lang="en-US" smtClean="0"/>
              <a:t>‹#›</a:t>
            </a:fld>
            <a:endParaRPr lang="en-US"/>
          </a:p>
        </p:txBody>
      </p:sp>
      <p:pic>
        <p:nvPicPr>
          <p:cNvPr id="11" name="Picture 10" descr="standardRule.png"/>
          <p:cNvPicPr>
            <a:picLocks noChangeAspect="1"/>
          </p:cNvPicPr>
          <p:nvPr/>
        </p:nvPicPr>
        <p:blipFill>
          <a:blip r:embed="rId2"/>
          <a:stretch>
            <a:fillRect/>
          </a:stretch>
        </p:blipFill>
        <p:spPr>
          <a:xfrm>
            <a:off x="2705100" y="1524000"/>
            <a:ext cx="3733800" cy="152400"/>
          </a:xfrm>
          <a:prstGeom prst="rect">
            <a:avLst/>
          </a:prstGeom>
          <a:effectLst>
            <a:outerShdw blurRad="25400" sx="101000" sy="101000" algn="ctr" rotWithShape="0">
              <a:prstClr val="black">
                <a:alpha val="40000"/>
              </a:prstClr>
            </a:outerShdw>
          </a:effectLst>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fld id="{B78F880A-00DD-844D-BE06-525E9E279C6E}" type="datetimeFigureOut">
              <a:rPr lang="en-US" smtClean="0"/>
              <a:t>2/14/12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8EE1A4B-588D-F24F-ADAB-58473405B1CF}"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78F880A-00DD-844D-BE06-525E9E279C6E}" type="datetimeFigureOut">
              <a:rPr lang="en-US" smtClean="0"/>
              <a:t>2/14/12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8EE1A4B-588D-F24F-ADAB-58473405B1CF}"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96153" y="443752"/>
            <a:ext cx="3749040" cy="1707777"/>
          </a:xfrm>
        </p:spPr>
        <p:txBody>
          <a:bodyPr anchor="b">
            <a:noAutofit/>
          </a:bodyPr>
          <a:lstStyle>
            <a:lvl1pPr algn="ctr">
              <a:defRPr sz="3600" b="0"/>
            </a:lvl1pPr>
          </a:lstStyle>
          <a:p>
            <a:r>
              <a:rPr lang="en-US" smtClean="0"/>
              <a:t>Click to edit Master title style</a:t>
            </a:r>
            <a:endParaRPr/>
          </a:p>
        </p:txBody>
      </p:sp>
      <p:sp>
        <p:nvSpPr>
          <p:cNvPr id="3" name="Content Placeholder 2"/>
          <p:cNvSpPr>
            <a:spLocks noGrp="1"/>
          </p:cNvSpPr>
          <p:nvPr>
            <p:ph idx="1"/>
          </p:nvPr>
        </p:nvSpPr>
        <p:spPr>
          <a:xfrm>
            <a:off x="4827494" y="430306"/>
            <a:ext cx="3749040" cy="5608544"/>
          </a:xfrm>
        </p:spPr>
        <p:txBody>
          <a:bodyPr>
            <a:normAutofit/>
          </a:bodyPr>
          <a:lstStyle>
            <a:lvl1pPr>
              <a:defRPr sz="2400"/>
            </a:lvl1pPr>
            <a:lvl2pPr>
              <a:defRPr sz="2200"/>
            </a:lvl2pPr>
            <a:lvl3pPr>
              <a:defRPr sz="2000"/>
            </a:lvl3pPr>
            <a:lvl4pPr>
              <a:defRPr sz="1800"/>
            </a:lvl4pPr>
            <a:lvl5pPr>
              <a:defRPr sz="18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Text Placeholder 3"/>
          <p:cNvSpPr>
            <a:spLocks noGrp="1"/>
          </p:cNvSpPr>
          <p:nvPr>
            <p:ph type="body" sz="half" idx="2"/>
          </p:nvPr>
        </p:nvSpPr>
        <p:spPr>
          <a:xfrm>
            <a:off x="596153" y="2554940"/>
            <a:ext cx="3749040" cy="3146613"/>
          </a:xfrm>
        </p:spPr>
        <p:txBody>
          <a:bodyPr>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78F880A-00DD-844D-BE06-525E9E279C6E}" type="datetimeFigureOut">
              <a:rPr lang="en-US" smtClean="0"/>
              <a:t>2/14/12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8EE1A4B-588D-F24F-ADAB-58473405B1CF}" type="slidenum">
              <a:rPr lang="en-US" smtClean="0"/>
              <a:t>‹#›</a:t>
            </a:fld>
            <a:endParaRPr lang="en-US"/>
          </a:p>
        </p:txBody>
      </p:sp>
      <p:pic>
        <p:nvPicPr>
          <p:cNvPr id="9" name="Picture 8" descr="shortRule.png"/>
          <p:cNvPicPr>
            <a:picLocks noChangeAspect="1"/>
          </p:cNvPicPr>
          <p:nvPr/>
        </p:nvPicPr>
        <p:blipFill>
          <a:blip r:embed="rId2"/>
          <a:stretch>
            <a:fillRect/>
          </a:stretch>
        </p:blipFill>
        <p:spPr>
          <a:xfrm>
            <a:off x="1222898" y="2305609"/>
            <a:ext cx="2495550" cy="95250"/>
          </a:xfrm>
          <a:prstGeom prst="rect">
            <a:avLst/>
          </a:prstGeom>
          <a:effectLst>
            <a:outerShdw blurRad="25400" sx="101000" sy="101000" algn="ctr" rotWithShape="0">
              <a:prstClr val="black">
                <a:alpha val="40000"/>
              </a:prstClr>
            </a:outerShdw>
          </a:effectLst>
        </p:spPr>
      </p:pic>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slideLayout" Target="../slideLayouts/slideLayout16.xml"/><Relationship Id="rId17" Type="http://schemas.openxmlformats.org/officeDocument/2006/relationships/theme" Target="../theme/theme1.xml"/><Relationship Id="rId18" Type="http://schemas.openxmlformats.org/officeDocument/2006/relationships/image" Target="../media/image3.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2">
        <a:schemeClr val="bg1"/>
      </p:bgRef>
    </p:bg>
    <p:spTree>
      <p:nvGrpSpPr>
        <p:cNvPr id="1" name=""/>
        <p:cNvGrpSpPr/>
        <p:nvPr/>
      </p:nvGrpSpPr>
      <p:grpSpPr>
        <a:xfrm>
          <a:off x="0" y="0"/>
          <a:ext cx="0" cy="0"/>
          <a:chOff x="0" y="0"/>
          <a:chExt cx="0" cy="0"/>
        </a:xfrm>
      </p:grpSpPr>
      <p:pic>
        <p:nvPicPr>
          <p:cNvPr id="7" name="Picture 6" descr="TextPageOverlay.png"/>
          <p:cNvPicPr>
            <a:picLocks noChangeAspect="1"/>
          </p:cNvPicPr>
          <p:nvPr/>
        </p:nvPicPr>
        <p:blipFill>
          <a:blip r:embed="rId18"/>
          <a:stretch>
            <a:fillRect/>
          </a:stretch>
        </p:blipFill>
        <p:spPr>
          <a:xfrm>
            <a:off x="0" y="0"/>
            <a:ext cx="9144000" cy="6858000"/>
          </a:xfrm>
          <a:prstGeom prst="rect">
            <a:avLst/>
          </a:prstGeom>
        </p:spPr>
      </p:pic>
      <p:sp>
        <p:nvSpPr>
          <p:cNvPr id="5" name="Footer Placeholder 4"/>
          <p:cNvSpPr>
            <a:spLocks noGrp="1"/>
          </p:cNvSpPr>
          <p:nvPr>
            <p:ph type="ftr" sz="quarter" idx="3"/>
          </p:nvPr>
        </p:nvSpPr>
        <p:spPr>
          <a:xfrm>
            <a:off x="571500" y="6158753"/>
            <a:ext cx="3200400" cy="365125"/>
          </a:xfrm>
          <a:prstGeom prst="rect">
            <a:avLst/>
          </a:prstGeom>
        </p:spPr>
        <p:txBody>
          <a:bodyPr vert="horz" lIns="91440" tIns="45720" rIns="91440" bIns="45720" rtlCol="0" anchor="ctr"/>
          <a:lstStyle>
            <a:lvl1pPr algn="l">
              <a:defRPr sz="1200">
                <a:solidFill>
                  <a:schemeClr val="bg2"/>
                </a:solidFill>
              </a:defRPr>
            </a:lvl1pPr>
          </a:lstStyle>
          <a:p>
            <a:endParaRPr lang="en-US"/>
          </a:p>
        </p:txBody>
      </p:sp>
      <p:sp>
        <p:nvSpPr>
          <p:cNvPr id="2" name="Title Placeholder 1"/>
          <p:cNvSpPr>
            <a:spLocks noGrp="1"/>
          </p:cNvSpPr>
          <p:nvPr>
            <p:ph type="title"/>
          </p:nvPr>
        </p:nvSpPr>
        <p:spPr>
          <a:xfrm>
            <a:off x="571500" y="274638"/>
            <a:ext cx="8001000" cy="1143000"/>
          </a:xfrm>
          <a:prstGeom prst="rect">
            <a:avLst/>
          </a:prstGeom>
        </p:spPr>
        <p:txBody>
          <a:bodyPr vert="horz" lIns="91440" tIns="45720" rIns="91440" bIns="45720" rtlCol="0" anchor="ctr">
            <a:noAutofit/>
          </a:bodyPr>
          <a:lstStyle/>
          <a:p>
            <a:r>
              <a:rPr lang="en-US" smtClean="0"/>
              <a:t>Click to edit Master title style</a:t>
            </a:r>
            <a:endParaRPr/>
          </a:p>
        </p:txBody>
      </p:sp>
      <p:sp>
        <p:nvSpPr>
          <p:cNvPr id="3" name="Text Placeholder 2"/>
          <p:cNvSpPr>
            <a:spLocks noGrp="1"/>
          </p:cNvSpPr>
          <p:nvPr>
            <p:ph type="body" idx="1"/>
          </p:nvPr>
        </p:nvSpPr>
        <p:spPr>
          <a:xfrm>
            <a:off x="571500" y="1905000"/>
            <a:ext cx="80010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2"/>
          </p:nvPr>
        </p:nvSpPr>
        <p:spPr>
          <a:xfrm>
            <a:off x="5372100" y="6158753"/>
            <a:ext cx="3200400" cy="365125"/>
          </a:xfrm>
          <a:prstGeom prst="rect">
            <a:avLst/>
          </a:prstGeom>
        </p:spPr>
        <p:txBody>
          <a:bodyPr vert="horz" lIns="91440" tIns="45720" rIns="91440" bIns="45720" rtlCol="0" anchor="ctr"/>
          <a:lstStyle>
            <a:lvl1pPr algn="r">
              <a:defRPr sz="1200">
                <a:solidFill>
                  <a:schemeClr val="bg2"/>
                </a:solidFill>
              </a:defRPr>
            </a:lvl1pPr>
          </a:lstStyle>
          <a:p>
            <a:fld id="{B78F880A-00DD-844D-BE06-525E9E279C6E}" type="datetimeFigureOut">
              <a:rPr lang="en-US" smtClean="0"/>
              <a:t>2/14/12</a:t>
            </a:fld>
            <a:endParaRPr lang="en-US"/>
          </a:p>
        </p:txBody>
      </p:sp>
      <p:sp>
        <p:nvSpPr>
          <p:cNvPr id="6" name="Slide Number Placeholder 5"/>
          <p:cNvSpPr>
            <a:spLocks noGrp="1"/>
          </p:cNvSpPr>
          <p:nvPr>
            <p:ph type="sldNum" sz="quarter" idx="4"/>
          </p:nvPr>
        </p:nvSpPr>
        <p:spPr>
          <a:xfrm>
            <a:off x="4046220" y="6158753"/>
            <a:ext cx="1051560" cy="365125"/>
          </a:xfrm>
          <a:prstGeom prst="rect">
            <a:avLst/>
          </a:prstGeom>
        </p:spPr>
        <p:txBody>
          <a:bodyPr vert="horz" lIns="91440" tIns="45720" rIns="91440" bIns="45720" rtlCol="0" anchor="ctr"/>
          <a:lstStyle>
            <a:lvl1pPr algn="ctr">
              <a:defRPr sz="1200">
                <a:solidFill>
                  <a:schemeClr val="bg2"/>
                </a:solidFill>
              </a:defRPr>
            </a:lvl1pPr>
          </a:lstStyle>
          <a:p>
            <a:fld id="{38EE1A4B-588D-F24F-ADAB-58473405B1CF}"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862" r:id="rId1"/>
    <p:sldLayoutId id="2147483863" r:id="rId2"/>
    <p:sldLayoutId id="2147483864" r:id="rId3"/>
    <p:sldLayoutId id="2147483865" r:id="rId4"/>
    <p:sldLayoutId id="2147483866" r:id="rId5"/>
    <p:sldLayoutId id="2147483867" r:id="rId6"/>
    <p:sldLayoutId id="2147483868" r:id="rId7"/>
    <p:sldLayoutId id="2147483869" r:id="rId8"/>
    <p:sldLayoutId id="2147483870" r:id="rId9"/>
    <p:sldLayoutId id="2147483871" r:id="rId10"/>
    <p:sldLayoutId id="2147483872" r:id="rId11"/>
    <p:sldLayoutId id="2147483873" r:id="rId12"/>
    <p:sldLayoutId id="2147483874" r:id="rId13"/>
    <p:sldLayoutId id="2147483875" r:id="rId14"/>
    <p:sldLayoutId id="2147483876" r:id="rId15"/>
    <p:sldLayoutId id="2147483877" r:id="rId16"/>
  </p:sldLayoutIdLst>
  <p:txStyles>
    <p:titleStyle>
      <a:lvl1pPr algn="ctr" defTabSz="914400" rtl="0" eaLnBrk="1" latinLnBrk="0" hangingPunct="1">
        <a:spcBef>
          <a:spcPct val="0"/>
        </a:spcBef>
        <a:buNone/>
        <a:defRPr sz="5400" kern="1200">
          <a:solidFill>
            <a:schemeClr val="tx1"/>
          </a:solidFill>
          <a:latin typeface="+mj-lt"/>
          <a:ea typeface="+mj-ea"/>
          <a:cs typeface="+mj-cs"/>
        </a:defRPr>
      </a:lvl1pPr>
    </p:titleStyle>
    <p:bodyStyle>
      <a:lvl1pPr marL="457200" indent="-457200" algn="l" defTabSz="914400" rtl="0" eaLnBrk="1" latinLnBrk="0" hangingPunct="1">
        <a:spcBef>
          <a:spcPts val="0"/>
        </a:spcBef>
        <a:spcAft>
          <a:spcPts val="2000"/>
        </a:spcAft>
        <a:buFont typeface="Wingdings 2" pitchFamily="18" charset="2"/>
        <a:buChar char=""/>
        <a:defRPr sz="2400" kern="1200">
          <a:solidFill>
            <a:schemeClr val="tx1"/>
          </a:solidFill>
          <a:latin typeface="+mn-lt"/>
          <a:ea typeface="+mn-ea"/>
          <a:cs typeface="+mn-cs"/>
        </a:defRPr>
      </a:lvl1pPr>
      <a:lvl2pPr marL="914400" indent="-457200" algn="l" defTabSz="914400" rtl="0" eaLnBrk="1" latinLnBrk="0" hangingPunct="1">
        <a:spcBef>
          <a:spcPts val="0"/>
        </a:spcBef>
        <a:spcAft>
          <a:spcPts val="1000"/>
        </a:spcAft>
        <a:buClr>
          <a:schemeClr val="bg2"/>
        </a:buClr>
        <a:buFont typeface="Wingdings 2" pitchFamily="18" charset="2"/>
        <a:buChar char=""/>
        <a:defRPr sz="2200" kern="1200">
          <a:solidFill>
            <a:schemeClr val="tx1"/>
          </a:solidFill>
          <a:latin typeface="+mn-lt"/>
          <a:ea typeface="+mn-ea"/>
          <a:cs typeface="+mn-cs"/>
        </a:defRPr>
      </a:lvl2pPr>
      <a:lvl3pPr marL="1371600" indent="-457200" algn="l" defTabSz="914400" rtl="0" eaLnBrk="1" latinLnBrk="0" hangingPunct="1">
        <a:spcBef>
          <a:spcPts val="0"/>
        </a:spcBef>
        <a:spcAft>
          <a:spcPts val="1000"/>
        </a:spcAft>
        <a:buFont typeface="Wingdings 2" pitchFamily="18" charset="2"/>
        <a:buChar char=""/>
        <a:defRPr sz="2000" kern="1200">
          <a:solidFill>
            <a:schemeClr val="tx1"/>
          </a:solidFill>
          <a:latin typeface="+mn-lt"/>
          <a:ea typeface="+mn-ea"/>
          <a:cs typeface="+mn-cs"/>
        </a:defRPr>
      </a:lvl3pPr>
      <a:lvl4pPr marL="1828800" indent="-457200" algn="l" defTabSz="914400" rtl="0" eaLnBrk="1" latinLnBrk="0" hangingPunct="1">
        <a:spcBef>
          <a:spcPts val="0"/>
        </a:spcBef>
        <a:spcAft>
          <a:spcPts val="1000"/>
        </a:spcAft>
        <a:buClr>
          <a:schemeClr val="bg2"/>
        </a:buClr>
        <a:buFont typeface="Wingdings 2" pitchFamily="18" charset="2"/>
        <a:buChar char=""/>
        <a:defRPr sz="1800" kern="1200">
          <a:solidFill>
            <a:schemeClr val="tx1"/>
          </a:solidFill>
          <a:latin typeface="+mn-lt"/>
          <a:ea typeface="+mn-ea"/>
          <a:cs typeface="+mn-cs"/>
        </a:defRPr>
      </a:lvl4pPr>
      <a:lvl5pPr marL="2286000" indent="-457200" algn="l" defTabSz="914400" rtl="0" eaLnBrk="1" latinLnBrk="0" hangingPunct="1">
        <a:spcBef>
          <a:spcPts val="0"/>
        </a:spcBef>
        <a:spcAft>
          <a:spcPts val="1000"/>
        </a:spcAft>
        <a:buFont typeface="Wingdings 2" pitchFamily="18" charset="2"/>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latin typeface="American Typewriter"/>
                <a:cs typeface="American Typewriter"/>
              </a:rPr>
              <a:t>Socialism</a:t>
            </a:r>
            <a:endParaRPr lang="en-US" dirty="0">
              <a:latin typeface="American Typewriter"/>
              <a:cs typeface="American Typewriter"/>
            </a:endParaRPr>
          </a:p>
        </p:txBody>
      </p:sp>
      <p:sp>
        <p:nvSpPr>
          <p:cNvPr id="3" name="Subtitle 2"/>
          <p:cNvSpPr>
            <a:spLocks noGrp="1"/>
          </p:cNvSpPr>
          <p:nvPr>
            <p:ph type="subTitle" idx="1"/>
          </p:nvPr>
        </p:nvSpPr>
        <p:spPr>
          <a:xfrm>
            <a:off x="571500" y="4337075"/>
            <a:ext cx="8001000" cy="2311508"/>
          </a:xfrm>
        </p:spPr>
        <p:txBody>
          <a:bodyPr>
            <a:normAutofit fontScale="92500" lnSpcReduction="20000"/>
          </a:bodyPr>
          <a:lstStyle/>
          <a:p>
            <a:r>
              <a:rPr lang="en-US" dirty="0" smtClean="0"/>
              <a:t>Angie </a:t>
            </a:r>
            <a:r>
              <a:rPr lang="en-US" dirty="0" err="1" smtClean="0"/>
              <a:t>Chiappori</a:t>
            </a:r>
            <a:r>
              <a:rPr lang="en-US" dirty="0" smtClean="0"/>
              <a:t> </a:t>
            </a:r>
          </a:p>
          <a:p>
            <a:r>
              <a:rPr lang="en-US" dirty="0" smtClean="0"/>
              <a:t>Nicole </a:t>
            </a:r>
            <a:r>
              <a:rPr lang="en-US" dirty="0" err="1" smtClean="0"/>
              <a:t>Lamoureux</a:t>
            </a:r>
            <a:endParaRPr lang="en-US" dirty="0" smtClean="0"/>
          </a:p>
          <a:p>
            <a:r>
              <a:rPr lang="en-US" dirty="0" smtClean="0"/>
              <a:t>Justin Buck </a:t>
            </a:r>
          </a:p>
          <a:p>
            <a:r>
              <a:rPr lang="en-US" dirty="0" smtClean="0"/>
              <a:t>Hannah Daly</a:t>
            </a:r>
          </a:p>
          <a:p>
            <a:r>
              <a:rPr lang="en-US" dirty="0" smtClean="0"/>
              <a:t>Katie Jordan </a:t>
            </a:r>
          </a:p>
          <a:p>
            <a:r>
              <a:rPr lang="en-US" dirty="0" smtClean="0"/>
              <a:t>Emily </a:t>
            </a:r>
            <a:r>
              <a:rPr lang="en-US" dirty="0" err="1" smtClean="0"/>
              <a:t>Jockish</a:t>
            </a:r>
            <a:endParaRPr lang="en-US" dirty="0" smtClean="0"/>
          </a:p>
          <a:p>
            <a:r>
              <a:rPr lang="en-US" dirty="0" smtClean="0"/>
              <a:t>Sydney </a:t>
            </a:r>
            <a:r>
              <a:rPr lang="en-US" dirty="0" err="1" smtClean="0"/>
              <a:t>Abdnour</a:t>
            </a:r>
            <a:r>
              <a:rPr lang="en-US" dirty="0" smtClean="0"/>
              <a:t> </a:t>
            </a:r>
          </a:p>
          <a:p>
            <a:r>
              <a:rPr lang="en-US" dirty="0" smtClean="0"/>
              <a:t>Kellie O’Brien</a:t>
            </a:r>
            <a:endParaRPr lang="en-US" dirty="0"/>
          </a:p>
        </p:txBody>
      </p:sp>
    </p:spTree>
  </p:cSld>
  <p:clrMapOvr>
    <a:masterClrMapping/>
  </p:clrMapOvr>
  <p:transition>
    <p:wipe dir="d"/>
  </p:transition>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American Typewriter"/>
                <a:cs typeface="American Typewriter"/>
              </a:rPr>
              <a:t>Definition and Beliefs</a:t>
            </a:r>
            <a:endParaRPr lang="en-US" dirty="0">
              <a:latin typeface="American Typewriter"/>
              <a:cs typeface="American Typewriter"/>
            </a:endParaRPr>
          </a:p>
        </p:txBody>
      </p:sp>
      <p:sp>
        <p:nvSpPr>
          <p:cNvPr id="3" name="Content Placeholder 2"/>
          <p:cNvSpPr>
            <a:spLocks noGrp="1"/>
          </p:cNvSpPr>
          <p:nvPr>
            <p:ph idx="1"/>
          </p:nvPr>
        </p:nvSpPr>
        <p:spPr/>
        <p:txBody>
          <a:bodyPr/>
          <a:lstStyle/>
          <a:p>
            <a:r>
              <a:rPr lang="en-US" dirty="0" smtClean="0"/>
              <a:t>Definition: Any of various economic and political theories advocating collective or governmental ownership and administration of the means of production and distribution of goods. </a:t>
            </a:r>
          </a:p>
          <a:p>
            <a:r>
              <a:rPr lang="en-US" dirty="0" smtClean="0"/>
              <a:t>Beliefs: Everyone is Equal, there is no private property, there is not a class system and there is the redistribution of wealth and everyone is given the same amount. The government controls all means of production, and everyone is able to obtain public education</a:t>
            </a:r>
          </a:p>
          <a:p>
            <a:endParaRPr lang="en-US" dirty="0"/>
          </a:p>
        </p:txBody>
      </p:sp>
    </p:spTree>
  </p:cSld>
  <p:clrMapOvr>
    <a:masterClrMapping/>
  </p:clrMapOvr>
  <p:transition spd="slow">
    <p:wipe dir="d"/>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Advantages of socialism</a:t>
            </a:r>
            <a:endParaRPr lang="en-US" dirty="0"/>
          </a:p>
        </p:txBody>
      </p:sp>
      <p:sp>
        <p:nvSpPr>
          <p:cNvPr id="3" name="Content Placeholder 2"/>
          <p:cNvSpPr>
            <a:spLocks noGrp="1"/>
          </p:cNvSpPr>
          <p:nvPr>
            <p:ph idx="1"/>
          </p:nvPr>
        </p:nvSpPr>
        <p:spPr/>
        <p:txBody>
          <a:bodyPr/>
          <a:lstStyle/>
          <a:p>
            <a:pPr lvl="0" fontAlgn="base"/>
            <a:r>
              <a:rPr lang="en-US" dirty="0" smtClean="0"/>
              <a:t>plenty of resources and economic growth</a:t>
            </a:r>
          </a:p>
          <a:p>
            <a:pPr lvl="0" fontAlgn="base"/>
            <a:r>
              <a:rPr lang="en-US" dirty="0" smtClean="0"/>
              <a:t>no social classes</a:t>
            </a:r>
          </a:p>
          <a:p>
            <a:pPr lvl="0" fontAlgn="base"/>
            <a:r>
              <a:rPr lang="en-US" dirty="0" smtClean="0"/>
              <a:t>universal health care</a:t>
            </a:r>
          </a:p>
          <a:p>
            <a:pPr lvl="0" fontAlgn="base"/>
            <a:r>
              <a:rPr lang="en-US" dirty="0" smtClean="0"/>
              <a:t>equality for everyone</a:t>
            </a:r>
          </a:p>
          <a:p>
            <a:pPr lvl="0" fontAlgn="base"/>
            <a:r>
              <a:rPr lang="en-US" dirty="0" smtClean="0"/>
              <a:t>greater economic efficiency</a:t>
            </a:r>
          </a:p>
          <a:p>
            <a:endParaRPr lang="en-US" dirty="0"/>
          </a:p>
        </p:txBody>
      </p:sp>
    </p:spTree>
  </p:cSld>
  <p:clrMapOvr>
    <a:masterClrMapping/>
  </p:clrMapOvr>
  <p:transition>
    <p:wipe dir="d"/>
  </p:transition>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Disadvantage of socialism </a:t>
            </a:r>
            <a:endParaRPr lang="en-US" dirty="0"/>
          </a:p>
        </p:txBody>
      </p:sp>
      <p:sp>
        <p:nvSpPr>
          <p:cNvPr id="3" name="Content Placeholder 2"/>
          <p:cNvSpPr>
            <a:spLocks noGrp="1"/>
          </p:cNvSpPr>
          <p:nvPr>
            <p:ph idx="1"/>
          </p:nvPr>
        </p:nvSpPr>
        <p:spPr/>
        <p:txBody>
          <a:bodyPr/>
          <a:lstStyle/>
          <a:p>
            <a:pPr lvl="0" fontAlgn="base"/>
            <a:r>
              <a:rPr lang="en-US" dirty="0" smtClean="0"/>
              <a:t>There is no motivation for anyone to try harder since everyone shares everything.</a:t>
            </a:r>
          </a:p>
          <a:p>
            <a:pPr lvl="0" fontAlgn="base"/>
            <a:r>
              <a:rPr lang="en-US" dirty="0" smtClean="0"/>
              <a:t>There is no competition between people which makes them unstable.</a:t>
            </a:r>
          </a:p>
          <a:p>
            <a:pPr lvl="0" fontAlgn="base"/>
            <a:r>
              <a:rPr lang="en-US" dirty="0" smtClean="0"/>
              <a:t>It lowers the income of the richer people to be closer to the income levels of the poorest</a:t>
            </a:r>
          </a:p>
          <a:p>
            <a:pPr lvl="0" fontAlgn="base"/>
            <a:r>
              <a:rPr lang="en-US" dirty="0" smtClean="0"/>
              <a:t>The poor people will not work as hard since they are not working for themselves. </a:t>
            </a:r>
          </a:p>
          <a:p>
            <a:endParaRPr lang="en-US" dirty="0"/>
          </a:p>
        </p:txBody>
      </p:sp>
    </p:spTree>
  </p:cSld>
  <p:clrMapOvr>
    <a:masterClrMapping/>
  </p:clrMapOvr>
  <p:transition>
    <p:wipe dir="d"/>
  </p:transition>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Principles </a:t>
            </a:r>
            <a:endParaRPr lang="en-US" dirty="0"/>
          </a:p>
        </p:txBody>
      </p:sp>
      <p:sp>
        <p:nvSpPr>
          <p:cNvPr id="3" name="Content Placeholder 2"/>
          <p:cNvSpPr>
            <a:spLocks noGrp="1"/>
          </p:cNvSpPr>
          <p:nvPr>
            <p:ph idx="1"/>
          </p:nvPr>
        </p:nvSpPr>
        <p:spPr/>
        <p:txBody>
          <a:bodyPr>
            <a:normAutofit fontScale="62500" lnSpcReduction="20000"/>
          </a:bodyPr>
          <a:lstStyle/>
          <a:p>
            <a:r>
              <a:rPr lang="en-US" dirty="0" smtClean="0"/>
              <a:t>- </a:t>
            </a:r>
            <a:r>
              <a:rPr lang="en-US" b="1" dirty="0" smtClean="0"/>
              <a:t>Guild Socialism</a:t>
            </a:r>
            <a:r>
              <a:rPr lang="en-US" dirty="0" smtClean="0"/>
              <a:t>: worker’s guilds were responsible for control and management of goods.</a:t>
            </a:r>
            <a:br>
              <a:rPr lang="en-US" dirty="0" smtClean="0"/>
            </a:br>
            <a:r>
              <a:rPr lang="en-US" dirty="0" smtClean="0"/>
              <a:t/>
            </a:r>
            <a:br>
              <a:rPr lang="en-US" dirty="0" smtClean="0"/>
            </a:br>
            <a:r>
              <a:rPr lang="en-US" dirty="0" smtClean="0"/>
              <a:t>- </a:t>
            </a:r>
            <a:r>
              <a:rPr lang="en-US" b="1" dirty="0" smtClean="0"/>
              <a:t>Utopian Socialism:</a:t>
            </a:r>
            <a:r>
              <a:rPr lang="en-US" dirty="0" smtClean="0"/>
              <a:t> advocates social ownership of industry and a voluntary, nonviolent surrender of property to the state.</a:t>
            </a:r>
            <a:br>
              <a:rPr lang="en-US" dirty="0" smtClean="0"/>
            </a:br>
            <a:r>
              <a:rPr lang="en-US" dirty="0" smtClean="0"/>
              <a:t/>
            </a:r>
            <a:br>
              <a:rPr lang="en-US" dirty="0" smtClean="0"/>
            </a:br>
            <a:r>
              <a:rPr lang="en-US" dirty="0" smtClean="0"/>
              <a:t>- </a:t>
            </a:r>
            <a:r>
              <a:rPr lang="en-US" b="1" dirty="0" smtClean="0"/>
              <a:t>State Socialism</a:t>
            </a:r>
            <a:r>
              <a:rPr lang="en-US" dirty="0" smtClean="0"/>
              <a:t>: allows major industries to be publicly owned and operated.</a:t>
            </a:r>
            <a:br>
              <a:rPr lang="en-US" dirty="0" smtClean="0"/>
            </a:br>
            <a:r>
              <a:rPr lang="en-US" dirty="0" smtClean="0"/>
              <a:t/>
            </a:r>
            <a:br>
              <a:rPr lang="en-US" dirty="0" smtClean="0"/>
            </a:br>
            <a:r>
              <a:rPr lang="en-US" dirty="0" smtClean="0"/>
              <a:t>- </a:t>
            </a:r>
            <a:r>
              <a:rPr lang="en-US" b="1" dirty="0" smtClean="0"/>
              <a:t>Christian Socialism</a:t>
            </a:r>
            <a:r>
              <a:rPr lang="en-US" dirty="0" smtClean="0"/>
              <a:t>: Christian socialistic societies are characteristically led by religious. leaders, rather than socialist groups.</a:t>
            </a:r>
            <a:br>
              <a:rPr lang="en-US" dirty="0" smtClean="0"/>
            </a:br>
            <a:r>
              <a:rPr lang="en-US" dirty="0" smtClean="0"/>
              <a:t/>
            </a:r>
            <a:br>
              <a:rPr lang="en-US" dirty="0" smtClean="0"/>
            </a:br>
            <a:r>
              <a:rPr lang="en-US" dirty="0" smtClean="0"/>
              <a:t>- </a:t>
            </a:r>
            <a:r>
              <a:rPr lang="en-US" b="1" dirty="0" smtClean="0"/>
              <a:t>Anarchism-</a:t>
            </a:r>
            <a:r>
              <a:rPr lang="en-US" dirty="0" smtClean="0"/>
              <a:t> Opposes domination by the family, state, religious leaders, and the wealthy. </a:t>
            </a:r>
            <a:br>
              <a:rPr lang="en-US" dirty="0" smtClean="0"/>
            </a:br>
            <a:r>
              <a:rPr lang="en-US" dirty="0" smtClean="0"/>
              <a:t/>
            </a:r>
            <a:br>
              <a:rPr lang="en-US" dirty="0" smtClean="0"/>
            </a:br>
            <a:r>
              <a:rPr lang="en-US" dirty="0" smtClean="0"/>
              <a:t>-</a:t>
            </a:r>
            <a:r>
              <a:rPr lang="en-US" b="1" dirty="0" smtClean="0"/>
              <a:t>Market Socialism</a:t>
            </a:r>
            <a:r>
              <a:rPr lang="en-US" dirty="0" smtClean="0"/>
              <a:t>- Often referred to as a compromise between socialism and capitalism. </a:t>
            </a:r>
            <a:br>
              <a:rPr lang="en-US" dirty="0" smtClean="0"/>
            </a:br>
            <a:r>
              <a:rPr lang="en-US" dirty="0" smtClean="0"/>
              <a:t/>
            </a:r>
            <a:br>
              <a:rPr lang="en-US" dirty="0" smtClean="0"/>
            </a:br>
            <a:r>
              <a:rPr lang="en-US" dirty="0" smtClean="0"/>
              <a:t>-</a:t>
            </a:r>
            <a:r>
              <a:rPr lang="en-US" b="1" dirty="0" smtClean="0"/>
              <a:t>Agrarianism- </a:t>
            </a:r>
            <a:r>
              <a:rPr lang="en-US" dirty="0" smtClean="0"/>
              <a:t>Form of socialism that features the equitable redistribution of land among the peasants and self- government similar to that in communal living. </a:t>
            </a:r>
            <a:br>
              <a:rPr lang="en-US" dirty="0" smtClean="0"/>
            </a:br>
            <a:endParaRPr lang="en-US" dirty="0"/>
          </a:p>
        </p:txBody>
      </p:sp>
    </p:spTree>
  </p:cSld>
  <p:clrMapOvr>
    <a:masterClrMapping/>
  </p:clrMapOvr>
  <p:transition>
    <p:wipe dir="d"/>
  </p:transition>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Famous Leaders</a:t>
            </a:r>
            <a:endParaRPr lang="en-US" dirty="0"/>
          </a:p>
        </p:txBody>
      </p:sp>
      <p:sp>
        <p:nvSpPr>
          <p:cNvPr id="3" name="Content Placeholder 2"/>
          <p:cNvSpPr>
            <a:spLocks noGrp="1"/>
          </p:cNvSpPr>
          <p:nvPr>
            <p:ph idx="1"/>
          </p:nvPr>
        </p:nvSpPr>
        <p:spPr/>
        <p:txBody>
          <a:bodyPr>
            <a:normAutofit fontScale="70000" lnSpcReduction="20000"/>
          </a:bodyPr>
          <a:lstStyle/>
          <a:p>
            <a:r>
              <a:rPr lang="en-US" dirty="0" smtClean="0"/>
              <a:t> </a:t>
            </a:r>
          </a:p>
          <a:p>
            <a:r>
              <a:rPr lang="en-US" dirty="0" smtClean="0"/>
              <a:t>First socialist-Robert Owen</a:t>
            </a:r>
            <a:br>
              <a:rPr lang="en-US" dirty="0" smtClean="0"/>
            </a:br>
            <a:r>
              <a:rPr lang="en-US" dirty="0" smtClean="0"/>
              <a:t>	-his followers started calling themselves socialists in 1841</a:t>
            </a:r>
          </a:p>
          <a:p>
            <a:r>
              <a:rPr lang="en-US" dirty="0" smtClean="0"/>
              <a:t>First French Socialist-Henri de Saint-Simon</a:t>
            </a:r>
          </a:p>
          <a:p>
            <a:r>
              <a:rPr lang="en-US" dirty="0" smtClean="0"/>
              <a:t>	-said that equal opportunity would lead to social harmony</a:t>
            </a:r>
          </a:p>
          <a:p>
            <a:r>
              <a:rPr lang="en-US" dirty="0" smtClean="0"/>
              <a:t>Pierre-Joseph Proudhon</a:t>
            </a:r>
          </a:p>
          <a:p>
            <a:r>
              <a:rPr lang="en-US" dirty="0" smtClean="0"/>
              <a:t>	-said that “property is theft</a:t>
            </a:r>
          </a:p>
          <a:p>
            <a:r>
              <a:rPr lang="en-US" dirty="0" smtClean="0"/>
              <a:t>One of the founders of the Russian Revolutionist Party- Viktor </a:t>
            </a:r>
            <a:r>
              <a:rPr lang="en-US" dirty="0" err="1" smtClean="0"/>
              <a:t>Chernov</a:t>
            </a:r>
            <a:endParaRPr lang="en-US" dirty="0" smtClean="0"/>
          </a:p>
          <a:p>
            <a:r>
              <a:rPr lang="en-US" dirty="0" smtClean="0"/>
              <a:t>	-was the “brain” of the socialist party</a:t>
            </a:r>
          </a:p>
          <a:p>
            <a:endParaRPr lang="en-US" dirty="0"/>
          </a:p>
        </p:txBody>
      </p:sp>
    </p:spTree>
  </p:cSld>
  <p:clrMapOvr>
    <a:masterClrMapping/>
  </p:clrMapOvr>
  <p:transition>
    <p:wipe dir="d"/>
  </p:transition>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 Id="rId2" Type="http://schemas.openxmlformats.org/officeDocument/2006/relationships/image" Target="../media/image2.jpeg"/></Relationships>
</file>

<file path=ppt/theme/theme1.xml><?xml version="1.0" encoding="utf-8"?>
<a:theme xmlns:a="http://schemas.openxmlformats.org/drawingml/2006/main" name="Travelogue">
  <a:themeElements>
    <a:clrScheme name="Travelogue">
      <a:dk1>
        <a:sysClr val="windowText" lastClr="000000"/>
      </a:dk1>
      <a:lt1>
        <a:srgbClr val="EAC968"/>
      </a:lt1>
      <a:dk2>
        <a:srgbClr val="2A2515"/>
      </a:dk2>
      <a:lt2>
        <a:srgbClr val="82682C"/>
      </a:lt2>
      <a:accent1>
        <a:srgbClr val="B74D21"/>
      </a:accent1>
      <a:accent2>
        <a:srgbClr val="A32323"/>
      </a:accent2>
      <a:accent3>
        <a:srgbClr val="4576A3"/>
      </a:accent3>
      <a:accent4>
        <a:srgbClr val="615D9A"/>
      </a:accent4>
      <a:accent5>
        <a:srgbClr val="67924B"/>
      </a:accent5>
      <a:accent6>
        <a:srgbClr val="BF7B1B"/>
      </a:accent6>
      <a:hlink>
        <a:srgbClr val="99350B"/>
      </a:hlink>
      <a:folHlink>
        <a:srgbClr val="785140"/>
      </a:folHlink>
    </a:clrScheme>
    <a:fontScheme name="Travelogue">
      <a:majorFont>
        <a:latin typeface="Calisto MT"/>
        <a:ea typeface=""/>
        <a:cs typeface=""/>
        <a:font script="Jpan" typeface="ＭＳ 明朝"/>
      </a:majorFont>
      <a:minorFont>
        <a:latin typeface="Calisto MT"/>
        <a:ea typeface=""/>
        <a:cs typeface=""/>
        <a:font script="Jpan" typeface="ＭＳ 明朝"/>
      </a:minorFont>
    </a:fontScheme>
    <a:fmtScheme name="Travelogue">
      <a:fillStyleLst>
        <a:solidFill>
          <a:schemeClr val="phClr"/>
        </a:solidFill>
        <a:blipFill rotWithShape="1">
          <a:blip xmlns:r="http://schemas.openxmlformats.org/officeDocument/2006/relationships" r:embed="rId1">
            <a:duotone>
              <a:schemeClr val="phClr">
                <a:shade val="20000"/>
                <a:satMod val="130000"/>
              </a:schemeClr>
              <a:schemeClr val="phClr">
                <a:tint val="80000"/>
                <a:satMod val="150000"/>
              </a:schemeClr>
            </a:duotone>
          </a:blip>
          <a:tile tx="0" ty="0" sx="50000" sy="50000" flip="none" algn="tl"/>
        </a:blipFill>
        <a:blipFill rotWithShape="1">
          <a:blip xmlns:r="http://schemas.openxmlformats.org/officeDocument/2006/relationships" r:embed="rId2">
            <a:duotone>
              <a:schemeClr val="phClr">
                <a:shade val="20000"/>
                <a:satMod val="130000"/>
              </a:schemeClr>
              <a:schemeClr val="phClr">
                <a:tint val="80000"/>
                <a:satMod val="150000"/>
              </a:schemeClr>
            </a:duotone>
          </a:blip>
          <a:tile tx="0" ty="0" sx="50000" sy="50000" flip="none" algn="tl"/>
        </a:blip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50800" dist="25400" dir="6600000" sx="102000" sy="102000" rotWithShape="0">
              <a:srgbClr val="000000">
                <a:alpha val="35000"/>
              </a:srgbClr>
            </a:outerShdw>
          </a:effectLst>
        </a:effectStyle>
        <a:effectStyle>
          <a:effectLst>
            <a:outerShdw blurRad="88900" dist="63500" dir="2400000" rotWithShape="0">
              <a:srgbClr val="000000">
                <a:alpha val="50000"/>
              </a:srgbClr>
            </a:outerShdw>
          </a:effectLst>
          <a:scene3d>
            <a:camera prst="orthographicFront">
              <a:rot lat="0" lon="0" rev="0"/>
            </a:camera>
            <a:lightRig rig="sunset" dir="t">
              <a:rot lat="0" lon="0" rev="4200000"/>
            </a:lightRig>
          </a:scene3d>
          <a:sp3d>
            <a:bevelT w="63500" h="25400" prst="coolSlant"/>
          </a:sp3d>
        </a:effectStyle>
      </a:effectStyleLst>
      <a:bgFillStyleLst>
        <a:solidFill>
          <a:schemeClr val="phClr"/>
        </a:solidFill>
        <a:gradFill rotWithShape="1">
          <a:gsLst>
            <a:gs pos="0">
              <a:schemeClr val="phClr">
                <a:tint val="50000"/>
                <a:shade val="90000"/>
                <a:hueMod val="85000"/>
                <a:satMod val="300000"/>
                <a:lumMod val="100000"/>
              </a:schemeClr>
            </a:gs>
            <a:gs pos="40000">
              <a:schemeClr val="phClr">
                <a:tint val="45000"/>
                <a:shade val="99000"/>
                <a:hueMod val="95000"/>
                <a:satMod val="300000"/>
                <a:lumMod val="100000"/>
              </a:schemeClr>
            </a:gs>
            <a:gs pos="100000">
              <a:schemeClr val="phClr">
                <a:shade val="20000"/>
                <a:hueMod val="95000"/>
                <a:satMod val="255000"/>
                <a:lumMod val="100000"/>
              </a:schemeClr>
            </a:gs>
          </a:gsLst>
          <a:path path="circle">
            <a:fillToRect l="50000" t="-80000" r="50000" b="180000"/>
          </a:path>
        </a:gradFill>
        <a:gradFill rotWithShape="1">
          <a:gsLst>
            <a:gs pos="0">
              <a:schemeClr val="phClr">
                <a:tint val="70000"/>
                <a:satMod val="2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Travelogue.thmx</Template>
  <TotalTime>16</TotalTime>
  <Words>396</Words>
  <Application>Microsoft Macintosh PowerPoint</Application>
  <PresentationFormat>On-screen Show (4:3)</PresentationFormat>
  <Paragraphs>34</Paragraphs>
  <Slides>6</Slides>
  <Notes>0</Notes>
  <HiddenSlides>0</HiddenSlides>
  <MMClips>0</MMClips>
  <ScaleCrop>false</ScaleCrop>
  <HeadingPairs>
    <vt:vector size="4" baseType="variant">
      <vt:variant>
        <vt:lpstr>Design Template</vt:lpstr>
      </vt:variant>
      <vt:variant>
        <vt:i4>1</vt:i4>
      </vt:variant>
      <vt:variant>
        <vt:lpstr>Slide Titles</vt:lpstr>
      </vt:variant>
      <vt:variant>
        <vt:i4>6</vt:i4>
      </vt:variant>
    </vt:vector>
  </HeadingPairs>
  <TitlesOfParts>
    <vt:vector size="7" baseType="lpstr">
      <vt:lpstr>Travelogue</vt:lpstr>
      <vt:lpstr>Socialism</vt:lpstr>
      <vt:lpstr>Definition and Beliefs</vt:lpstr>
      <vt:lpstr>Advantages of socialism</vt:lpstr>
      <vt:lpstr>Disadvantage of socialism </vt:lpstr>
      <vt:lpstr>Principles </vt:lpstr>
      <vt:lpstr>Famous Leaders</vt:lpstr>
    </vt:vector>
  </TitlesOfParts>
  <Company>Peoria Notre Dame High School</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Socialism</dc:title>
  <dc:creator>1400362</dc:creator>
  <cp:lastModifiedBy>1400362</cp:lastModifiedBy>
  <cp:revision>1</cp:revision>
  <dcterms:created xsi:type="dcterms:W3CDTF">2012-02-14T21:09:08Z</dcterms:created>
  <dcterms:modified xsi:type="dcterms:W3CDTF">2012-02-14T21:26:01Z</dcterms:modified>
</cp:coreProperties>
</file>